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0.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1.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2.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3.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4" r:id="rId5"/>
    <p:sldMasterId id="2147484683" r:id="rId6"/>
    <p:sldMasterId id="2147484704" r:id="rId7"/>
    <p:sldMasterId id="2147484741" r:id="rId8"/>
    <p:sldMasterId id="2147484768" r:id="rId9"/>
    <p:sldMasterId id="2147484802" r:id="rId10"/>
    <p:sldMasterId id="2147484823" r:id="rId11"/>
    <p:sldMasterId id="2147484849" r:id="rId12"/>
    <p:sldMasterId id="2147484871" r:id="rId13"/>
    <p:sldMasterId id="2147484892" r:id="rId14"/>
    <p:sldMasterId id="2147484924" r:id="rId15"/>
    <p:sldMasterId id="2147484969" r:id="rId16"/>
    <p:sldMasterId id="2147484982" r:id="rId17"/>
  </p:sldMasterIdLst>
  <p:notesMasterIdLst>
    <p:notesMasterId r:id="rId55"/>
  </p:notesMasterIdLst>
  <p:handoutMasterIdLst>
    <p:handoutMasterId r:id="rId56"/>
  </p:handoutMasterIdLst>
  <p:sldIdLst>
    <p:sldId id="1765" r:id="rId18"/>
    <p:sldId id="256" r:id="rId19"/>
    <p:sldId id="4933" r:id="rId20"/>
    <p:sldId id="1621" r:id="rId21"/>
    <p:sldId id="3765" r:id="rId22"/>
    <p:sldId id="3770" r:id="rId23"/>
    <p:sldId id="3771" r:id="rId24"/>
    <p:sldId id="1324" r:id="rId25"/>
    <p:sldId id="439" r:id="rId26"/>
    <p:sldId id="4772" r:id="rId27"/>
    <p:sldId id="4929" r:id="rId28"/>
    <p:sldId id="3614" r:id="rId29"/>
    <p:sldId id="4893" r:id="rId30"/>
    <p:sldId id="4931" r:id="rId31"/>
    <p:sldId id="4907" r:id="rId32"/>
    <p:sldId id="4922" r:id="rId33"/>
    <p:sldId id="4923" r:id="rId34"/>
    <p:sldId id="4924" r:id="rId35"/>
    <p:sldId id="4925" r:id="rId36"/>
    <p:sldId id="4926" r:id="rId37"/>
    <p:sldId id="4927" r:id="rId38"/>
    <p:sldId id="4909" r:id="rId39"/>
    <p:sldId id="4814" r:id="rId40"/>
    <p:sldId id="4896" r:id="rId41"/>
    <p:sldId id="3720" r:id="rId42"/>
    <p:sldId id="4902" r:id="rId43"/>
    <p:sldId id="4930" r:id="rId44"/>
    <p:sldId id="3751" r:id="rId45"/>
    <p:sldId id="1409" r:id="rId46"/>
    <p:sldId id="3752" r:id="rId47"/>
    <p:sldId id="3753" r:id="rId48"/>
    <p:sldId id="3754" r:id="rId49"/>
    <p:sldId id="3760" r:id="rId50"/>
    <p:sldId id="1696" r:id="rId51"/>
    <p:sldId id="3767" r:id="rId52"/>
    <p:sldId id="10753" r:id="rId53"/>
    <p:sldId id="1532"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80000"/>
    <a:srgbClr val="FFFFFF"/>
    <a:srgbClr val="0D0D0D"/>
    <a:srgbClr val="232323"/>
    <a:srgbClr val="1A1A1A"/>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0C7944-3116-41DA-9F2F-DAEA3448ED44}" v="8" dt="2020-01-08T16:05:45.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28" autoAdjust="0"/>
  </p:normalViewPr>
  <p:slideViewPr>
    <p:cSldViewPr snapToGrid="0">
      <p:cViewPr varScale="1">
        <p:scale>
          <a:sx n="81" d="100"/>
          <a:sy n="81" d="100"/>
        </p:scale>
        <p:origin x="80" y="97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theme" Target="theme/theme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Weisfeld" userId="aa867fe6-6944-4004-ad3f-f6eaeadf4f95" providerId="ADAL" clId="{6BB721DD-CEBA-4644-9BFD-AF575D035B55}"/>
    <pc:docChg chg="undo custSel addSld delSld modSld">
      <pc:chgData name="Shawn Weisfeld" userId="aa867fe6-6944-4004-ad3f-f6eaeadf4f95" providerId="ADAL" clId="{6BB721DD-CEBA-4644-9BFD-AF575D035B55}" dt="2019-07-31T23:30:35.499" v="886" actId="47"/>
      <pc:docMkLst>
        <pc:docMk/>
      </pc:docMkLst>
      <pc:sldChg chg="add del">
        <pc:chgData name="Shawn Weisfeld" userId="aa867fe6-6944-4004-ad3f-f6eaeadf4f95" providerId="ADAL" clId="{6BB721DD-CEBA-4644-9BFD-AF575D035B55}" dt="2019-07-31T23:30:35.499" v="886" actId="47"/>
        <pc:sldMkLst>
          <pc:docMk/>
          <pc:sldMk cId="2953741377" sldId="398"/>
        </pc:sldMkLst>
      </pc:sldChg>
      <pc:sldChg chg="del">
        <pc:chgData name="Shawn Weisfeld" userId="aa867fe6-6944-4004-ad3f-f6eaeadf4f95" providerId="ADAL" clId="{6BB721DD-CEBA-4644-9BFD-AF575D035B55}" dt="2019-07-28T18:42:00.435" v="22" actId="47"/>
        <pc:sldMkLst>
          <pc:docMk/>
          <pc:sldMk cId="1092283993" sldId="428"/>
        </pc:sldMkLst>
      </pc:sldChg>
      <pc:sldChg chg="addSp delSp modSp add del">
        <pc:chgData name="Shawn Weisfeld" userId="aa867fe6-6944-4004-ad3f-f6eaeadf4f95" providerId="ADAL" clId="{6BB721DD-CEBA-4644-9BFD-AF575D035B55}" dt="2019-07-31T23:24:06.091" v="669" actId="20577"/>
        <pc:sldMkLst>
          <pc:docMk/>
          <pc:sldMk cId="615709689" sldId="1551"/>
        </pc:sldMkLst>
        <pc:spChg chg="mod">
          <ac:chgData name="Shawn Weisfeld" userId="aa867fe6-6944-4004-ad3f-f6eaeadf4f95" providerId="ADAL" clId="{6BB721DD-CEBA-4644-9BFD-AF575D035B55}" dt="2019-07-31T23:18:44.570" v="465" actId="20577"/>
          <ac:spMkLst>
            <pc:docMk/>
            <pc:sldMk cId="615709689" sldId="1551"/>
            <ac:spMk id="2" creationId="{00000000-0000-0000-0000-000000000000}"/>
          </ac:spMkLst>
        </pc:spChg>
        <pc:spChg chg="add del">
          <ac:chgData name="Shawn Weisfeld" userId="aa867fe6-6944-4004-ad3f-f6eaeadf4f95" providerId="ADAL" clId="{6BB721DD-CEBA-4644-9BFD-AF575D035B55}" dt="2019-07-31T23:20:27.835" v="608"/>
          <ac:spMkLst>
            <pc:docMk/>
            <pc:sldMk cId="615709689" sldId="1551"/>
            <ac:spMk id="3" creationId="{622A94FD-3ECE-4466-8089-E179A9431432}"/>
          </ac:spMkLst>
        </pc:spChg>
        <pc:spChg chg="add mod">
          <ac:chgData name="Shawn Weisfeld" userId="aa867fe6-6944-4004-ad3f-f6eaeadf4f95" providerId="ADAL" clId="{6BB721DD-CEBA-4644-9BFD-AF575D035B55}" dt="2019-07-31T23:24:06.091" v="669" actId="20577"/>
          <ac:spMkLst>
            <pc:docMk/>
            <pc:sldMk cId="615709689" sldId="1551"/>
            <ac:spMk id="6" creationId="{65DC6341-10AF-4614-A558-026B8A2F2BED}"/>
          </ac:spMkLst>
        </pc:spChg>
        <pc:picChg chg="add del mod">
          <ac:chgData name="Shawn Weisfeld" userId="aa867fe6-6944-4004-ad3f-f6eaeadf4f95" providerId="ADAL" clId="{6BB721DD-CEBA-4644-9BFD-AF575D035B55}" dt="2019-07-31T23:20:51.782" v="609" actId="478"/>
          <ac:picMkLst>
            <pc:docMk/>
            <pc:sldMk cId="615709689" sldId="1551"/>
            <ac:picMk id="5" creationId="{D70B0A91-3B68-4995-994C-5078BDF6FB3E}"/>
          </ac:picMkLst>
        </pc:picChg>
        <pc:picChg chg="add mod">
          <ac:chgData name="Shawn Weisfeld" userId="aa867fe6-6944-4004-ad3f-f6eaeadf4f95" providerId="ADAL" clId="{6BB721DD-CEBA-4644-9BFD-AF575D035B55}" dt="2019-07-31T23:21:07.296" v="625" actId="1035"/>
          <ac:picMkLst>
            <pc:docMk/>
            <pc:sldMk cId="615709689" sldId="1551"/>
            <ac:picMk id="7" creationId="{C7112612-267F-471B-9D3F-08BB735FEF68}"/>
          </ac:picMkLst>
        </pc:picChg>
        <pc:picChg chg="mod">
          <ac:chgData name="Shawn Weisfeld" userId="aa867fe6-6944-4004-ad3f-f6eaeadf4f95" providerId="ADAL" clId="{6BB721DD-CEBA-4644-9BFD-AF575D035B55}" dt="2019-07-31T23:18:48.131" v="467" actId="1076"/>
          <ac:picMkLst>
            <pc:docMk/>
            <pc:sldMk cId="615709689" sldId="1551"/>
            <ac:picMk id="11" creationId="{00000000-0000-0000-0000-000000000000}"/>
          </ac:picMkLst>
        </pc:picChg>
      </pc:sldChg>
      <pc:sldChg chg="del">
        <pc:chgData name="Shawn Weisfeld" userId="aa867fe6-6944-4004-ad3f-f6eaeadf4f95" providerId="ADAL" clId="{6BB721DD-CEBA-4644-9BFD-AF575D035B55}" dt="2019-07-28T18:41:04.190" v="11" actId="47"/>
        <pc:sldMkLst>
          <pc:docMk/>
          <pc:sldMk cId="2447122405" sldId="1552"/>
        </pc:sldMkLst>
      </pc:sldChg>
      <pc:sldChg chg="del">
        <pc:chgData name="Shawn Weisfeld" userId="aa867fe6-6944-4004-ad3f-f6eaeadf4f95" providerId="ADAL" clId="{6BB721DD-CEBA-4644-9BFD-AF575D035B55}" dt="2019-07-28T18:42:03.501" v="24" actId="47"/>
        <pc:sldMkLst>
          <pc:docMk/>
          <pc:sldMk cId="3611751665" sldId="1554"/>
        </pc:sldMkLst>
      </pc:sldChg>
      <pc:sldChg chg="modSp">
        <pc:chgData name="Shawn Weisfeld" userId="aa867fe6-6944-4004-ad3f-f6eaeadf4f95" providerId="ADAL" clId="{6BB721DD-CEBA-4644-9BFD-AF575D035B55}" dt="2019-07-28T18:48:16.944" v="460" actId="20577"/>
        <pc:sldMkLst>
          <pc:docMk/>
          <pc:sldMk cId="1193738272" sldId="1765"/>
        </pc:sldMkLst>
        <pc:spChg chg="mod">
          <ac:chgData name="Shawn Weisfeld" userId="aa867fe6-6944-4004-ad3f-f6eaeadf4f95" providerId="ADAL" clId="{6BB721DD-CEBA-4644-9BFD-AF575D035B55}" dt="2019-07-28T18:48:16.944" v="460" actId="20577"/>
          <ac:spMkLst>
            <pc:docMk/>
            <pc:sldMk cId="1193738272" sldId="1765"/>
            <ac:spMk id="4" creationId="{272B4584-9F97-4C72-AA26-E766C03D981B}"/>
          </ac:spMkLst>
        </pc:spChg>
      </pc:sldChg>
      <pc:sldChg chg="del">
        <pc:chgData name="Shawn Weisfeld" userId="aa867fe6-6944-4004-ad3f-f6eaeadf4f95" providerId="ADAL" clId="{6BB721DD-CEBA-4644-9BFD-AF575D035B55}" dt="2019-07-28T18:41:36.334" v="16" actId="47"/>
        <pc:sldMkLst>
          <pc:docMk/>
          <pc:sldMk cId="3116039526" sldId="3616"/>
        </pc:sldMkLst>
      </pc:sldChg>
      <pc:sldChg chg="del">
        <pc:chgData name="Shawn Weisfeld" userId="aa867fe6-6944-4004-ad3f-f6eaeadf4f95" providerId="ADAL" clId="{6BB721DD-CEBA-4644-9BFD-AF575D035B55}" dt="2019-07-28T18:41:36.334" v="16" actId="47"/>
        <pc:sldMkLst>
          <pc:docMk/>
          <pc:sldMk cId="2238522511" sldId="3617"/>
        </pc:sldMkLst>
      </pc:sldChg>
      <pc:sldChg chg="del">
        <pc:chgData name="Shawn Weisfeld" userId="aa867fe6-6944-4004-ad3f-f6eaeadf4f95" providerId="ADAL" clId="{6BB721DD-CEBA-4644-9BFD-AF575D035B55}" dt="2019-07-28T18:41:36.334" v="16" actId="47"/>
        <pc:sldMkLst>
          <pc:docMk/>
          <pc:sldMk cId="2631318359" sldId="3618"/>
        </pc:sldMkLst>
      </pc:sldChg>
      <pc:sldChg chg="del">
        <pc:chgData name="Shawn Weisfeld" userId="aa867fe6-6944-4004-ad3f-f6eaeadf4f95" providerId="ADAL" clId="{6BB721DD-CEBA-4644-9BFD-AF575D035B55}" dt="2019-07-28T18:41:36.334" v="16" actId="47"/>
        <pc:sldMkLst>
          <pc:docMk/>
          <pc:sldMk cId="1124728536" sldId="3619"/>
        </pc:sldMkLst>
      </pc:sldChg>
      <pc:sldChg chg="del">
        <pc:chgData name="Shawn Weisfeld" userId="aa867fe6-6944-4004-ad3f-f6eaeadf4f95" providerId="ADAL" clId="{6BB721DD-CEBA-4644-9BFD-AF575D035B55}" dt="2019-07-28T18:41:37.882" v="17" actId="47"/>
        <pc:sldMkLst>
          <pc:docMk/>
          <pc:sldMk cId="2078171247" sldId="3620"/>
        </pc:sldMkLst>
      </pc:sldChg>
      <pc:sldChg chg="delSp modSp add">
        <pc:chgData name="Shawn Weisfeld" userId="aa867fe6-6944-4004-ad3f-f6eaeadf4f95" providerId="ADAL" clId="{6BB721DD-CEBA-4644-9BFD-AF575D035B55}" dt="2019-07-31T23:28:15.802" v="793" actId="404"/>
        <pc:sldMkLst>
          <pc:docMk/>
          <pc:sldMk cId="875239523" sldId="3621"/>
        </pc:sldMkLst>
        <pc:spChg chg="mod">
          <ac:chgData name="Shawn Weisfeld" userId="aa867fe6-6944-4004-ad3f-f6eaeadf4f95" providerId="ADAL" clId="{6BB721DD-CEBA-4644-9BFD-AF575D035B55}" dt="2019-07-31T23:28:15.802" v="793" actId="404"/>
          <ac:spMkLst>
            <pc:docMk/>
            <pc:sldMk cId="875239523" sldId="3621"/>
            <ac:spMk id="2" creationId="{F5F9A0B9-16EA-674C-9F51-93BF10956EE7}"/>
          </ac:spMkLst>
        </pc:spChg>
        <pc:spChg chg="del">
          <ac:chgData name="Shawn Weisfeld" userId="aa867fe6-6944-4004-ad3f-f6eaeadf4f95" providerId="ADAL" clId="{6BB721DD-CEBA-4644-9BFD-AF575D035B55}" dt="2019-07-31T23:28:00.781" v="791" actId="478"/>
          <ac:spMkLst>
            <pc:docMk/>
            <pc:sldMk cId="875239523" sldId="3621"/>
            <ac:spMk id="7" creationId="{3C7F126B-842B-0A41-9C34-F0B51DAF9DB4}"/>
          </ac:spMkLst>
        </pc:spChg>
      </pc:sldChg>
      <pc:sldChg chg="delSp add">
        <pc:chgData name="Shawn Weisfeld" userId="aa867fe6-6944-4004-ad3f-f6eaeadf4f95" providerId="ADAL" clId="{6BB721DD-CEBA-4644-9BFD-AF575D035B55}" dt="2019-07-31T23:28:36.603" v="795" actId="478"/>
        <pc:sldMkLst>
          <pc:docMk/>
          <pc:sldMk cId="3678274658" sldId="3622"/>
        </pc:sldMkLst>
        <pc:spChg chg="del">
          <ac:chgData name="Shawn Weisfeld" userId="aa867fe6-6944-4004-ad3f-f6eaeadf4f95" providerId="ADAL" clId="{6BB721DD-CEBA-4644-9BFD-AF575D035B55}" dt="2019-07-31T23:28:36.603" v="795" actId="478"/>
          <ac:spMkLst>
            <pc:docMk/>
            <pc:sldMk cId="3678274658" sldId="3622"/>
            <ac:spMk id="10" creationId="{1EF49DCA-0B87-F24B-B5C1-1E49400D180E}"/>
          </ac:spMkLst>
        </pc:spChg>
      </pc:sldChg>
      <pc:sldChg chg="delSp modSp add del">
        <pc:chgData name="Shawn Weisfeld" userId="aa867fe6-6944-4004-ad3f-f6eaeadf4f95" providerId="ADAL" clId="{6BB721DD-CEBA-4644-9BFD-AF575D035B55}" dt="2019-07-31T23:29:21.478" v="820" actId="20577"/>
        <pc:sldMkLst>
          <pc:docMk/>
          <pc:sldMk cId="1940555578" sldId="3623"/>
        </pc:sldMkLst>
        <pc:spChg chg="mod">
          <ac:chgData name="Shawn Weisfeld" userId="aa867fe6-6944-4004-ad3f-f6eaeadf4f95" providerId="ADAL" clId="{6BB721DD-CEBA-4644-9BFD-AF575D035B55}" dt="2019-07-31T23:29:21.478" v="820" actId="20577"/>
          <ac:spMkLst>
            <pc:docMk/>
            <pc:sldMk cId="1940555578" sldId="3623"/>
            <ac:spMk id="2" creationId="{F5F9A0B9-16EA-674C-9F51-93BF10956EE7}"/>
          </ac:spMkLst>
        </pc:spChg>
        <pc:spChg chg="del">
          <ac:chgData name="Shawn Weisfeld" userId="aa867fe6-6944-4004-ad3f-f6eaeadf4f95" providerId="ADAL" clId="{6BB721DD-CEBA-4644-9BFD-AF575D035B55}" dt="2019-07-31T23:28:48.464" v="796" actId="478"/>
          <ac:spMkLst>
            <pc:docMk/>
            <pc:sldMk cId="1940555578" sldId="3623"/>
            <ac:spMk id="7" creationId="{41BC9005-4636-8946-9647-5045FA6332FD}"/>
          </ac:spMkLst>
        </pc:spChg>
      </pc:sldChg>
      <pc:sldChg chg="delSp add">
        <pc:chgData name="Shawn Weisfeld" userId="aa867fe6-6944-4004-ad3f-f6eaeadf4f95" providerId="ADAL" clId="{6BB721DD-CEBA-4644-9BFD-AF575D035B55}" dt="2019-07-31T23:29:27.775" v="821" actId="478"/>
        <pc:sldMkLst>
          <pc:docMk/>
          <pc:sldMk cId="321641974" sldId="3624"/>
        </pc:sldMkLst>
        <pc:spChg chg="del">
          <ac:chgData name="Shawn Weisfeld" userId="aa867fe6-6944-4004-ad3f-f6eaeadf4f95" providerId="ADAL" clId="{6BB721DD-CEBA-4644-9BFD-AF575D035B55}" dt="2019-07-31T23:29:27.775" v="821" actId="478"/>
          <ac:spMkLst>
            <pc:docMk/>
            <pc:sldMk cId="321641974" sldId="3624"/>
            <ac:spMk id="8" creationId="{BCED411A-1B84-2A44-B961-E7B14EF93871}"/>
          </ac:spMkLst>
        </pc:spChg>
      </pc:sldChg>
      <pc:sldChg chg="del">
        <pc:chgData name="Shawn Weisfeld" userId="aa867fe6-6944-4004-ad3f-f6eaeadf4f95" providerId="ADAL" clId="{6BB721DD-CEBA-4644-9BFD-AF575D035B55}" dt="2019-07-28T18:41:26.850" v="14" actId="47"/>
        <pc:sldMkLst>
          <pc:docMk/>
          <pc:sldMk cId="902546547" sldId="3624"/>
        </pc:sldMkLst>
      </pc:sldChg>
      <pc:sldChg chg="del">
        <pc:chgData name="Shawn Weisfeld" userId="aa867fe6-6944-4004-ad3f-f6eaeadf4f95" providerId="ADAL" clId="{6BB721DD-CEBA-4644-9BFD-AF575D035B55}" dt="2019-07-28T18:41:30.883" v="15" actId="47"/>
        <pc:sldMkLst>
          <pc:docMk/>
          <pc:sldMk cId="1223420337" sldId="3625"/>
        </pc:sldMkLst>
      </pc:sldChg>
      <pc:sldChg chg="delSp add">
        <pc:chgData name="Shawn Weisfeld" userId="aa867fe6-6944-4004-ad3f-f6eaeadf4f95" providerId="ADAL" clId="{6BB721DD-CEBA-4644-9BFD-AF575D035B55}" dt="2019-07-31T23:28:22.488" v="794" actId="478"/>
        <pc:sldMkLst>
          <pc:docMk/>
          <pc:sldMk cId="1473274422" sldId="3634"/>
        </pc:sldMkLst>
        <pc:spChg chg="del">
          <ac:chgData name="Shawn Weisfeld" userId="aa867fe6-6944-4004-ad3f-f6eaeadf4f95" providerId="ADAL" clId="{6BB721DD-CEBA-4644-9BFD-AF575D035B55}" dt="2019-07-31T23:28:22.488" v="794" actId="478"/>
          <ac:spMkLst>
            <pc:docMk/>
            <pc:sldMk cId="1473274422" sldId="3634"/>
            <ac:spMk id="9" creationId="{8E104DE3-3C4D-AB49-AD5D-969F48DAD2A1}"/>
          </ac:spMkLst>
        </pc:spChg>
      </pc:sldChg>
      <pc:sldChg chg="del">
        <pc:chgData name="Shawn Weisfeld" userId="aa867fe6-6944-4004-ad3f-f6eaeadf4f95" providerId="ADAL" clId="{6BB721DD-CEBA-4644-9BFD-AF575D035B55}" dt="2019-07-28T18:42:01.701" v="23" actId="47"/>
        <pc:sldMkLst>
          <pc:docMk/>
          <pc:sldMk cId="3868052017" sldId="3732"/>
        </pc:sldMkLst>
      </pc:sldChg>
      <pc:sldChg chg="del">
        <pc:chgData name="Shawn Weisfeld" userId="aa867fe6-6944-4004-ad3f-f6eaeadf4f95" providerId="ADAL" clId="{6BB721DD-CEBA-4644-9BFD-AF575D035B55}" dt="2019-07-28T18:41:50.180" v="19" actId="47"/>
        <pc:sldMkLst>
          <pc:docMk/>
          <pc:sldMk cId="1496229150" sldId="3735"/>
        </pc:sldMkLst>
      </pc:sldChg>
      <pc:sldChg chg="del">
        <pc:chgData name="Shawn Weisfeld" userId="aa867fe6-6944-4004-ad3f-f6eaeadf4f95" providerId="ADAL" clId="{6BB721DD-CEBA-4644-9BFD-AF575D035B55}" dt="2019-07-28T18:41:36.334" v="16" actId="47"/>
        <pc:sldMkLst>
          <pc:docMk/>
          <pc:sldMk cId="1196220304" sldId="3746"/>
        </pc:sldMkLst>
      </pc:sldChg>
      <pc:sldChg chg="del">
        <pc:chgData name="Shawn Weisfeld" userId="aa867fe6-6944-4004-ad3f-f6eaeadf4f95" providerId="ADAL" clId="{6BB721DD-CEBA-4644-9BFD-AF575D035B55}" dt="2019-07-28T18:41:52.225" v="20" actId="47"/>
        <pc:sldMkLst>
          <pc:docMk/>
          <pc:sldMk cId="597569653" sldId="3753"/>
        </pc:sldMkLst>
      </pc:sldChg>
      <pc:sldChg chg="del">
        <pc:chgData name="Shawn Weisfeld" userId="aa867fe6-6944-4004-ad3f-f6eaeadf4f95" providerId="ADAL" clId="{6BB721DD-CEBA-4644-9BFD-AF575D035B55}" dt="2019-07-28T18:41:04.190" v="11" actId="47"/>
        <pc:sldMkLst>
          <pc:docMk/>
          <pc:sldMk cId="3552889399" sldId="3755"/>
        </pc:sldMkLst>
      </pc:sldChg>
      <pc:sldChg chg="del">
        <pc:chgData name="Shawn Weisfeld" userId="aa867fe6-6944-4004-ad3f-f6eaeadf4f95" providerId="ADAL" clId="{6BB721DD-CEBA-4644-9BFD-AF575D035B55}" dt="2019-07-28T18:41:59.707" v="21" actId="47"/>
        <pc:sldMkLst>
          <pc:docMk/>
          <pc:sldMk cId="911243196" sldId="3756"/>
        </pc:sldMkLst>
      </pc:sldChg>
      <pc:sldChg chg="del">
        <pc:chgData name="Shawn Weisfeld" userId="aa867fe6-6944-4004-ad3f-f6eaeadf4f95" providerId="ADAL" clId="{6BB721DD-CEBA-4644-9BFD-AF575D035B55}" dt="2019-07-28T18:41:36.334" v="16" actId="47"/>
        <pc:sldMkLst>
          <pc:docMk/>
          <pc:sldMk cId="1727415352" sldId="3759"/>
        </pc:sldMkLst>
      </pc:sldChg>
      <pc:sldChg chg="modSp">
        <pc:chgData name="Shawn Weisfeld" userId="aa867fe6-6944-4004-ad3f-f6eaeadf4f95" providerId="ADAL" clId="{6BB721DD-CEBA-4644-9BFD-AF575D035B55}" dt="2019-07-28T18:48:05.274" v="449" actId="1076"/>
        <pc:sldMkLst>
          <pc:docMk/>
          <pc:sldMk cId="3470001522" sldId="3766"/>
        </pc:sldMkLst>
        <pc:picChg chg="mod">
          <ac:chgData name="Shawn Weisfeld" userId="aa867fe6-6944-4004-ad3f-f6eaeadf4f95" providerId="ADAL" clId="{6BB721DD-CEBA-4644-9BFD-AF575D035B55}" dt="2019-07-28T18:48:05.274" v="449" actId="1076"/>
          <ac:picMkLst>
            <pc:docMk/>
            <pc:sldMk cId="3470001522" sldId="3766"/>
            <ac:picMk id="4" creationId="{5B0FAE2A-BB2F-4101-B6AB-7DCAB7E6D141}"/>
          </ac:picMkLst>
        </pc:picChg>
      </pc:sldChg>
      <pc:sldChg chg="modSp add">
        <pc:chgData name="Shawn Weisfeld" userId="aa867fe6-6944-4004-ad3f-f6eaeadf4f95" providerId="ADAL" clId="{6BB721DD-CEBA-4644-9BFD-AF575D035B55}" dt="2019-07-31T23:26:10.491" v="670" actId="20577"/>
        <pc:sldMkLst>
          <pc:docMk/>
          <pc:sldMk cId="3899456497" sldId="3770"/>
        </pc:sldMkLst>
        <pc:spChg chg="mod">
          <ac:chgData name="Shawn Weisfeld" userId="aa867fe6-6944-4004-ad3f-f6eaeadf4f95" providerId="ADAL" clId="{6BB721DD-CEBA-4644-9BFD-AF575D035B55}" dt="2019-07-28T18:44:29.053" v="389" actId="403"/>
          <ac:spMkLst>
            <pc:docMk/>
            <pc:sldMk cId="3899456497" sldId="3770"/>
            <ac:spMk id="2" creationId="{070CBD55-8974-4F28-AF78-2F3DFF77BE05}"/>
          </ac:spMkLst>
        </pc:spChg>
        <pc:spChg chg="mod">
          <ac:chgData name="Shawn Weisfeld" userId="aa867fe6-6944-4004-ad3f-f6eaeadf4f95" providerId="ADAL" clId="{6BB721DD-CEBA-4644-9BFD-AF575D035B55}" dt="2019-07-31T23:26:10.491" v="670" actId="20577"/>
          <ac:spMkLst>
            <pc:docMk/>
            <pc:sldMk cId="3899456497" sldId="3770"/>
            <ac:spMk id="3" creationId="{F7544E7D-29BF-427B-AFA1-E9EB502FE20E}"/>
          </ac:spMkLst>
        </pc:spChg>
      </pc:sldChg>
      <pc:sldChg chg="del">
        <pc:chgData name="Shawn Weisfeld" userId="aa867fe6-6944-4004-ad3f-f6eaeadf4f95" providerId="ADAL" clId="{6BB721DD-CEBA-4644-9BFD-AF575D035B55}" dt="2019-07-28T18:41:46.915" v="18" actId="47"/>
        <pc:sldMkLst>
          <pc:docMk/>
          <pc:sldMk cId="4119725916" sldId="3770"/>
        </pc:sldMkLst>
      </pc:sldChg>
      <pc:sldChg chg="modSp add del">
        <pc:chgData name="Shawn Weisfeld" userId="aa867fe6-6944-4004-ad3f-f6eaeadf4f95" providerId="ADAL" clId="{6BB721DD-CEBA-4644-9BFD-AF575D035B55}" dt="2019-07-31T23:11:19.828" v="461" actId="47"/>
        <pc:sldMkLst>
          <pc:docMk/>
          <pc:sldMk cId="105016664" sldId="3771"/>
        </pc:sldMkLst>
        <pc:spChg chg="mod">
          <ac:chgData name="Shawn Weisfeld" userId="aa867fe6-6944-4004-ad3f-f6eaeadf4f95" providerId="ADAL" clId="{6BB721DD-CEBA-4644-9BFD-AF575D035B55}" dt="2019-07-28T18:46:20.253" v="433" actId="404"/>
          <ac:spMkLst>
            <pc:docMk/>
            <pc:sldMk cId="105016664" sldId="3771"/>
            <ac:spMk id="2" creationId="{070CBD55-8974-4F28-AF78-2F3DFF77BE05}"/>
          </ac:spMkLst>
        </pc:spChg>
        <pc:spChg chg="mod">
          <ac:chgData name="Shawn Weisfeld" userId="aa867fe6-6944-4004-ad3f-f6eaeadf4f95" providerId="ADAL" clId="{6BB721DD-CEBA-4644-9BFD-AF575D035B55}" dt="2019-07-28T18:46:42.818" v="446" actId="313"/>
          <ac:spMkLst>
            <pc:docMk/>
            <pc:sldMk cId="105016664" sldId="3771"/>
            <ac:spMk id="3" creationId="{F7544E7D-29BF-427B-AFA1-E9EB502FE20E}"/>
          </ac:spMkLst>
        </pc:spChg>
      </pc:sldChg>
      <pc:sldChg chg="modSp add">
        <pc:chgData name="Shawn Weisfeld" userId="aa867fe6-6944-4004-ad3f-f6eaeadf4f95" providerId="ADAL" clId="{6BB721DD-CEBA-4644-9BFD-AF575D035B55}" dt="2019-07-31T23:29:58.161" v="882" actId="20577"/>
        <pc:sldMkLst>
          <pc:docMk/>
          <pc:sldMk cId="2306192283" sldId="3771"/>
        </pc:sldMkLst>
        <pc:spChg chg="mod">
          <ac:chgData name="Shawn Weisfeld" userId="aa867fe6-6944-4004-ad3f-f6eaeadf4f95" providerId="ADAL" clId="{6BB721DD-CEBA-4644-9BFD-AF575D035B55}" dt="2019-07-31T23:29:58.161" v="882" actId="20577"/>
          <ac:spMkLst>
            <pc:docMk/>
            <pc:sldMk cId="2306192283" sldId="3771"/>
            <ac:spMk id="2" creationId="{7554CA88-8821-4C3A-8D08-7836086594E3}"/>
          </ac:spMkLst>
        </pc:spChg>
        <pc:spChg chg="mod">
          <ac:chgData name="Shawn Weisfeld" userId="aa867fe6-6944-4004-ad3f-f6eaeadf4f95" providerId="ADAL" clId="{6BB721DD-CEBA-4644-9BFD-AF575D035B55}" dt="2019-07-31T23:26:20.610" v="675" actId="20577"/>
          <ac:spMkLst>
            <pc:docMk/>
            <pc:sldMk cId="2306192283" sldId="3771"/>
            <ac:spMk id="3" creationId="{A56DC8EE-86B8-46F7-881E-95424B675915}"/>
          </ac:spMkLst>
        </pc:spChg>
      </pc:sldChg>
      <pc:sldMasterChg chg="addSldLayout delSldLayout">
        <pc:chgData name="Shawn Weisfeld" userId="aa867fe6-6944-4004-ad3f-f6eaeadf4f95" providerId="ADAL" clId="{6BB721DD-CEBA-4644-9BFD-AF575D035B55}" dt="2019-07-31T23:30:35.499" v="886" actId="47"/>
        <pc:sldMasterMkLst>
          <pc:docMk/>
          <pc:sldMasterMk cId="1129535807" sldId="2147484871"/>
        </pc:sldMasterMkLst>
        <pc:sldLayoutChg chg="del">
          <pc:chgData name="Shawn Weisfeld" userId="aa867fe6-6944-4004-ad3f-f6eaeadf4f95" providerId="ADAL" clId="{6BB721DD-CEBA-4644-9BFD-AF575D035B55}" dt="2019-07-28T18:41:37.882" v="17" actId="47"/>
          <pc:sldLayoutMkLst>
            <pc:docMk/>
            <pc:sldMasterMk cId="1129535807" sldId="2147484871"/>
            <pc:sldLayoutMk cId="2724569607" sldId="2147484960"/>
          </pc:sldLayoutMkLst>
        </pc:sldLayoutChg>
        <pc:sldLayoutChg chg="del">
          <pc:chgData name="Shawn Weisfeld" userId="aa867fe6-6944-4004-ad3f-f6eaeadf4f95" providerId="ADAL" clId="{6BB721DD-CEBA-4644-9BFD-AF575D035B55}" dt="2019-07-28T18:41:52.225" v="20" actId="47"/>
          <pc:sldLayoutMkLst>
            <pc:docMk/>
            <pc:sldMasterMk cId="1129535807" sldId="2147484871"/>
            <pc:sldLayoutMk cId="3633190527" sldId="2147484963"/>
          </pc:sldLayoutMkLst>
        </pc:sldLayoutChg>
        <pc:sldLayoutChg chg="add del">
          <pc:chgData name="Shawn Weisfeld" userId="aa867fe6-6944-4004-ad3f-f6eaeadf4f95" providerId="ADAL" clId="{6BB721DD-CEBA-4644-9BFD-AF575D035B55}" dt="2019-07-31T23:30:35.499" v="886" actId="47"/>
          <pc:sldLayoutMkLst>
            <pc:docMk/>
            <pc:sldMasterMk cId="1129535807" sldId="2147484871"/>
            <pc:sldLayoutMk cId="2481627705" sldId="2147484965"/>
          </pc:sldLayoutMkLst>
        </pc:sldLayoutChg>
      </pc:sldMasterChg>
    </pc:docChg>
  </pc:docChgLst>
  <pc:docChgLst>
    <pc:chgData name="Shawn Weisfeld" userId="aa867fe6-6944-4004-ad3f-f6eaeadf4f95" providerId="ADAL" clId="{883151EB-5233-4CC5-822C-8E42AF8D402E}"/>
    <pc:docChg chg="undo custSel addSld delSld modSld sldOrd">
      <pc:chgData name="Shawn Weisfeld" userId="aa867fe6-6944-4004-ad3f-f6eaeadf4f95" providerId="ADAL" clId="{883151EB-5233-4CC5-822C-8E42AF8D402E}" dt="2019-08-08T16:32:34.967" v="1441" actId="5793"/>
      <pc:docMkLst>
        <pc:docMk/>
      </pc:docMkLst>
      <pc:sldChg chg="add del modTransition setBg">
        <pc:chgData name="Shawn Weisfeld" userId="aa867fe6-6944-4004-ad3f-f6eaeadf4f95" providerId="ADAL" clId="{883151EB-5233-4CC5-822C-8E42AF8D402E}" dt="2019-08-08T15:31:20.600" v="896"/>
        <pc:sldMkLst>
          <pc:docMk/>
          <pc:sldMk cId="1161542744" sldId="259"/>
        </pc:sldMkLst>
      </pc:sldChg>
      <pc:sldChg chg="del">
        <pc:chgData name="Shawn Weisfeld" userId="aa867fe6-6944-4004-ad3f-f6eaeadf4f95" providerId="ADAL" clId="{883151EB-5233-4CC5-822C-8E42AF8D402E}" dt="2019-08-07T16:07:51.603" v="795" actId="47"/>
        <pc:sldMkLst>
          <pc:docMk/>
          <pc:sldMk cId="2313973515" sldId="295"/>
        </pc:sldMkLst>
      </pc:sldChg>
      <pc:sldChg chg="add del modTransition">
        <pc:chgData name="Shawn Weisfeld" userId="aa867fe6-6944-4004-ad3f-f6eaeadf4f95" providerId="ADAL" clId="{883151EB-5233-4CC5-822C-8E42AF8D402E}" dt="2019-08-08T15:31:20.600" v="896"/>
        <pc:sldMkLst>
          <pc:docMk/>
          <pc:sldMk cId="3400710677" sldId="331"/>
        </pc:sldMkLst>
      </pc:sldChg>
      <pc:sldChg chg="ord">
        <pc:chgData name="Shawn Weisfeld" userId="aa867fe6-6944-4004-ad3f-f6eaeadf4f95" providerId="ADAL" clId="{883151EB-5233-4CC5-822C-8E42AF8D402E}" dt="2019-08-07T15:31:20.049" v="184"/>
        <pc:sldMkLst>
          <pc:docMk/>
          <pc:sldMk cId="3216022049" sldId="439"/>
        </pc:sldMkLst>
      </pc:sldChg>
      <pc:sldChg chg="add del">
        <pc:chgData name="Shawn Weisfeld" userId="aa867fe6-6944-4004-ad3f-f6eaeadf4f95" providerId="ADAL" clId="{883151EB-5233-4CC5-822C-8E42AF8D402E}" dt="2019-08-07T15:51:27.759" v="270" actId="47"/>
        <pc:sldMkLst>
          <pc:docMk/>
          <pc:sldMk cId="3225888846" sldId="1409"/>
        </pc:sldMkLst>
      </pc:sldChg>
      <pc:sldChg chg="delSp modSp">
        <pc:chgData name="Shawn Weisfeld" userId="aa867fe6-6944-4004-ad3f-f6eaeadf4f95" providerId="ADAL" clId="{883151EB-5233-4CC5-822C-8E42AF8D402E}" dt="2019-08-08T15:33:53.009" v="1096" actId="20577"/>
        <pc:sldMkLst>
          <pc:docMk/>
          <pc:sldMk cId="615709689" sldId="1551"/>
        </pc:sldMkLst>
        <pc:spChg chg="mod">
          <ac:chgData name="Shawn Weisfeld" userId="aa867fe6-6944-4004-ad3f-f6eaeadf4f95" providerId="ADAL" clId="{883151EB-5233-4CC5-822C-8E42AF8D402E}" dt="2019-08-08T15:33:53.009" v="1096" actId="20577"/>
          <ac:spMkLst>
            <pc:docMk/>
            <pc:sldMk cId="615709689" sldId="1551"/>
            <ac:spMk id="2" creationId="{00000000-0000-0000-0000-000000000000}"/>
          </ac:spMkLst>
        </pc:spChg>
        <pc:spChg chg="del">
          <ac:chgData name="Shawn Weisfeld" userId="aa867fe6-6944-4004-ad3f-f6eaeadf4f95" providerId="ADAL" clId="{883151EB-5233-4CC5-822C-8E42AF8D402E}" dt="2019-08-07T15:13:54.876" v="49" actId="478"/>
          <ac:spMkLst>
            <pc:docMk/>
            <pc:sldMk cId="615709689" sldId="1551"/>
            <ac:spMk id="6" creationId="{65DC6341-10AF-4614-A558-026B8A2F2BED}"/>
          </ac:spMkLst>
        </pc:spChg>
        <pc:spChg chg="mod">
          <ac:chgData name="Shawn Weisfeld" userId="aa867fe6-6944-4004-ad3f-f6eaeadf4f95" providerId="ADAL" clId="{883151EB-5233-4CC5-822C-8E42AF8D402E}" dt="2019-08-07T15:13:51.077" v="47" actId="20577"/>
          <ac:spMkLst>
            <pc:docMk/>
            <pc:sldMk cId="615709689" sldId="1551"/>
            <ac:spMk id="12" creationId="{00000000-0000-0000-0000-000000000000}"/>
          </ac:spMkLst>
        </pc:spChg>
        <pc:picChg chg="del">
          <ac:chgData name="Shawn Weisfeld" userId="aa867fe6-6944-4004-ad3f-f6eaeadf4f95" providerId="ADAL" clId="{883151EB-5233-4CC5-822C-8E42AF8D402E}" dt="2019-08-07T15:13:53.182" v="48" actId="478"/>
          <ac:picMkLst>
            <pc:docMk/>
            <pc:sldMk cId="615709689" sldId="1551"/>
            <ac:picMk id="7" creationId="{C7112612-267F-471B-9D3F-08BB735FEF68}"/>
          </ac:picMkLst>
        </pc:picChg>
      </pc:sldChg>
      <pc:sldChg chg="addSp modSp">
        <pc:chgData name="Shawn Weisfeld" userId="aa867fe6-6944-4004-ad3f-f6eaeadf4f95" providerId="ADAL" clId="{883151EB-5233-4CC5-822C-8E42AF8D402E}" dt="2019-08-07T15:27:19.435" v="180" actId="20577"/>
        <pc:sldMkLst>
          <pc:docMk/>
          <pc:sldMk cId="1751245455" sldId="1621"/>
        </pc:sldMkLst>
        <pc:spChg chg="add mod">
          <ac:chgData name="Shawn Weisfeld" userId="aa867fe6-6944-4004-ad3f-f6eaeadf4f95" providerId="ADAL" clId="{883151EB-5233-4CC5-822C-8E42AF8D402E}" dt="2019-08-07T15:27:19.435" v="180" actId="20577"/>
          <ac:spMkLst>
            <pc:docMk/>
            <pc:sldMk cId="1751245455" sldId="1621"/>
            <ac:spMk id="2" creationId="{AD77318B-CC0D-4014-97C7-B8624DDC3470}"/>
          </ac:spMkLst>
        </pc:spChg>
      </pc:sldChg>
      <pc:sldChg chg="addSp modSp">
        <pc:chgData name="Shawn Weisfeld" userId="aa867fe6-6944-4004-ad3f-f6eaeadf4f95" providerId="ADAL" clId="{883151EB-5233-4CC5-822C-8E42AF8D402E}" dt="2019-08-08T16:32:34.967" v="1441" actId="5793"/>
        <pc:sldMkLst>
          <pc:docMk/>
          <pc:sldMk cId="1193738272" sldId="1765"/>
        </pc:sldMkLst>
        <pc:spChg chg="add mod ord">
          <ac:chgData name="Shawn Weisfeld" userId="aa867fe6-6944-4004-ad3f-f6eaeadf4f95" providerId="ADAL" clId="{883151EB-5233-4CC5-822C-8E42AF8D402E}" dt="2019-08-07T15:16:41.367" v="68" actId="14100"/>
          <ac:spMkLst>
            <pc:docMk/>
            <pc:sldMk cId="1193738272" sldId="1765"/>
            <ac:spMk id="3" creationId="{E4F3BD63-2B7F-4EB4-8E14-DB771AC77D76}"/>
          </ac:spMkLst>
        </pc:spChg>
        <pc:spChg chg="mod">
          <ac:chgData name="Shawn Weisfeld" userId="aa867fe6-6944-4004-ad3f-f6eaeadf4f95" providerId="ADAL" clId="{883151EB-5233-4CC5-822C-8E42AF8D402E}" dt="2019-08-07T15:13:38.802" v="39" actId="20577"/>
          <ac:spMkLst>
            <pc:docMk/>
            <pc:sldMk cId="1193738272" sldId="1765"/>
            <ac:spMk id="4" creationId="{272B4584-9F97-4C72-AA26-E766C03D981B}"/>
          </ac:spMkLst>
        </pc:spChg>
        <pc:spChg chg="mod">
          <ac:chgData name="Shawn Weisfeld" userId="aa867fe6-6944-4004-ad3f-f6eaeadf4f95" providerId="ADAL" clId="{883151EB-5233-4CC5-822C-8E42AF8D402E}" dt="2019-08-07T15:13:45.437" v="43" actId="20577"/>
          <ac:spMkLst>
            <pc:docMk/>
            <pc:sldMk cId="1193738272" sldId="1765"/>
            <ac:spMk id="5" creationId="{C2A14C8A-9E1E-42B3-B177-E1A184A07AC7}"/>
          </ac:spMkLst>
        </pc:spChg>
        <pc:spChg chg="add mod">
          <ac:chgData name="Shawn Weisfeld" userId="aa867fe6-6944-4004-ad3f-f6eaeadf4f95" providerId="ADAL" clId="{883151EB-5233-4CC5-822C-8E42AF8D402E}" dt="2019-08-08T16:32:34.967" v="1441" actId="5793"/>
          <ac:spMkLst>
            <pc:docMk/>
            <pc:sldMk cId="1193738272" sldId="1765"/>
            <ac:spMk id="6" creationId="{0013CB69-27FA-4FD8-8C84-B4F1B591A363}"/>
          </ac:spMkLst>
        </pc:spChg>
        <pc:picChg chg="add mod">
          <ac:chgData name="Shawn Weisfeld" userId="aa867fe6-6944-4004-ad3f-f6eaeadf4f95" providerId="ADAL" clId="{883151EB-5233-4CC5-822C-8E42AF8D402E}" dt="2019-08-07T15:15:58.828" v="61" actId="1076"/>
          <ac:picMkLst>
            <pc:docMk/>
            <pc:sldMk cId="1193738272" sldId="1765"/>
            <ac:picMk id="2" creationId="{68107198-0EBA-4152-BB76-9BD1E2FD6043}"/>
          </ac:picMkLst>
        </pc:picChg>
        <pc:picChg chg="add mod">
          <ac:chgData name="Shawn Weisfeld" userId="aa867fe6-6944-4004-ad3f-f6eaeadf4f95" providerId="ADAL" clId="{883151EB-5233-4CC5-822C-8E42AF8D402E}" dt="2019-08-07T15:16:50.146" v="82" actId="1038"/>
          <ac:picMkLst>
            <pc:docMk/>
            <pc:sldMk cId="1193738272" sldId="1765"/>
            <ac:picMk id="1026" creationId="{88CC7773-2583-4943-B1BD-1EBDC06BE18A}"/>
          </ac:picMkLst>
        </pc:picChg>
      </pc:sldChg>
      <pc:sldChg chg="add">
        <pc:chgData name="Shawn Weisfeld" userId="aa867fe6-6944-4004-ad3f-f6eaeadf4f95" providerId="ADAL" clId="{883151EB-5233-4CC5-822C-8E42AF8D402E}" dt="2019-08-08T15:30:39.914" v="894"/>
        <pc:sldMkLst>
          <pc:docMk/>
          <pc:sldMk cId="1323042071" sldId="1776"/>
        </pc:sldMkLst>
      </pc:sldChg>
      <pc:sldChg chg="modSp">
        <pc:chgData name="Shawn Weisfeld" userId="aa867fe6-6944-4004-ad3f-f6eaeadf4f95" providerId="ADAL" clId="{883151EB-5233-4CC5-822C-8E42AF8D402E}" dt="2019-08-07T15:51:13.141" v="269" actId="6549"/>
        <pc:sldMkLst>
          <pc:docMk/>
          <pc:sldMk cId="2749618974" sldId="3614"/>
        </pc:sldMkLst>
        <pc:spChg chg="mod">
          <ac:chgData name="Shawn Weisfeld" userId="aa867fe6-6944-4004-ad3f-f6eaeadf4f95" providerId="ADAL" clId="{883151EB-5233-4CC5-822C-8E42AF8D402E}" dt="2019-08-07T15:51:13.141" v="269" actId="6549"/>
          <ac:spMkLst>
            <pc:docMk/>
            <pc:sldMk cId="2749618974" sldId="3614"/>
            <ac:spMk id="6" creationId="{47D51737-462B-4A8B-A92B-2CDB4020FFC7}"/>
          </ac:spMkLst>
        </pc:spChg>
      </pc:sldChg>
      <pc:sldChg chg="del">
        <pc:chgData name="Shawn Weisfeld" userId="aa867fe6-6944-4004-ad3f-f6eaeadf4f95" providerId="ADAL" clId="{883151EB-5233-4CC5-822C-8E42AF8D402E}" dt="2019-08-07T15:30:59.806" v="183" actId="47"/>
        <pc:sldMkLst>
          <pc:docMk/>
          <pc:sldMk cId="875239523" sldId="3621"/>
        </pc:sldMkLst>
      </pc:sldChg>
      <pc:sldChg chg="del">
        <pc:chgData name="Shawn Weisfeld" userId="aa867fe6-6944-4004-ad3f-f6eaeadf4f95" providerId="ADAL" clId="{883151EB-5233-4CC5-822C-8E42AF8D402E}" dt="2019-08-07T15:30:59.806" v="183" actId="47"/>
        <pc:sldMkLst>
          <pc:docMk/>
          <pc:sldMk cId="3678274658" sldId="3622"/>
        </pc:sldMkLst>
      </pc:sldChg>
      <pc:sldChg chg="del">
        <pc:chgData name="Shawn Weisfeld" userId="aa867fe6-6944-4004-ad3f-f6eaeadf4f95" providerId="ADAL" clId="{883151EB-5233-4CC5-822C-8E42AF8D402E}" dt="2019-08-07T15:30:59.806" v="183" actId="47"/>
        <pc:sldMkLst>
          <pc:docMk/>
          <pc:sldMk cId="1940555578" sldId="3623"/>
        </pc:sldMkLst>
      </pc:sldChg>
      <pc:sldChg chg="del">
        <pc:chgData name="Shawn Weisfeld" userId="aa867fe6-6944-4004-ad3f-f6eaeadf4f95" providerId="ADAL" clId="{883151EB-5233-4CC5-822C-8E42AF8D402E}" dt="2019-08-07T15:30:59.806" v="183" actId="47"/>
        <pc:sldMkLst>
          <pc:docMk/>
          <pc:sldMk cId="321641974" sldId="3624"/>
        </pc:sldMkLst>
      </pc:sldChg>
      <pc:sldChg chg="del">
        <pc:chgData name="Shawn Weisfeld" userId="aa867fe6-6944-4004-ad3f-f6eaeadf4f95" providerId="ADAL" clId="{883151EB-5233-4CC5-822C-8E42AF8D402E}" dt="2019-08-07T15:30:59.806" v="183" actId="47"/>
        <pc:sldMkLst>
          <pc:docMk/>
          <pc:sldMk cId="1473274422" sldId="3634"/>
        </pc:sldMkLst>
      </pc:sldChg>
      <pc:sldChg chg="add">
        <pc:chgData name="Shawn Weisfeld" userId="aa867fe6-6944-4004-ad3f-f6eaeadf4f95" providerId="ADAL" clId="{883151EB-5233-4CC5-822C-8E42AF8D402E}" dt="2019-08-07T15:50:40.430" v="259"/>
        <pc:sldMkLst>
          <pc:docMk/>
          <pc:sldMk cId="2810241983" sldId="3720"/>
        </pc:sldMkLst>
      </pc:sldChg>
      <pc:sldChg chg="addSp delSp modSp">
        <pc:chgData name="Shawn Weisfeld" userId="aa867fe6-6944-4004-ad3f-f6eaeadf4f95" providerId="ADAL" clId="{883151EB-5233-4CC5-822C-8E42AF8D402E}" dt="2019-08-08T15:43:07.448" v="1387" actId="1076"/>
        <pc:sldMkLst>
          <pc:docMk/>
          <pc:sldMk cId="84645837" sldId="3760"/>
        </pc:sldMkLst>
        <pc:spChg chg="add del">
          <ac:chgData name="Shawn Weisfeld" userId="aa867fe6-6944-4004-ad3f-f6eaeadf4f95" providerId="ADAL" clId="{883151EB-5233-4CC5-822C-8E42AF8D402E}" dt="2019-08-08T15:41:43.267" v="1239"/>
          <ac:spMkLst>
            <pc:docMk/>
            <pc:sldMk cId="84645837" sldId="3760"/>
            <ac:spMk id="2" creationId="{A8946D31-831C-41F9-8181-28BDB7390909}"/>
          </ac:spMkLst>
        </pc:spChg>
        <pc:spChg chg="add mod">
          <ac:chgData name="Shawn Weisfeld" userId="aa867fe6-6944-4004-ad3f-f6eaeadf4f95" providerId="ADAL" clId="{883151EB-5233-4CC5-822C-8E42AF8D402E}" dt="2019-08-08T15:43:07.448" v="1387" actId="1076"/>
          <ac:spMkLst>
            <pc:docMk/>
            <pc:sldMk cId="84645837" sldId="3760"/>
            <ac:spMk id="3" creationId="{2673BE1E-EACC-4416-8EE7-96C765791BDD}"/>
          </ac:spMkLst>
        </pc:spChg>
      </pc:sldChg>
      <pc:sldChg chg="del">
        <pc:chgData name="Shawn Weisfeld" userId="aa867fe6-6944-4004-ad3f-f6eaeadf4f95" providerId="ADAL" clId="{883151EB-5233-4CC5-822C-8E42AF8D402E}" dt="2019-08-07T15:50:52.705" v="261" actId="47"/>
        <pc:sldMkLst>
          <pc:docMk/>
          <pc:sldMk cId="3470001522" sldId="3766"/>
        </pc:sldMkLst>
      </pc:sldChg>
      <pc:sldChg chg="del">
        <pc:chgData name="Shawn Weisfeld" userId="aa867fe6-6944-4004-ad3f-f6eaeadf4f95" providerId="ADAL" clId="{883151EB-5233-4CC5-822C-8E42AF8D402E}" dt="2019-08-07T15:30:59.806" v="183" actId="47"/>
        <pc:sldMkLst>
          <pc:docMk/>
          <pc:sldMk cId="3899456497" sldId="3770"/>
        </pc:sldMkLst>
      </pc:sldChg>
      <pc:sldChg chg="del">
        <pc:chgData name="Shawn Weisfeld" userId="aa867fe6-6944-4004-ad3f-f6eaeadf4f95" providerId="ADAL" clId="{883151EB-5233-4CC5-822C-8E42AF8D402E}" dt="2019-08-07T15:30:59.806" v="183" actId="47"/>
        <pc:sldMkLst>
          <pc:docMk/>
          <pc:sldMk cId="2306192283" sldId="3771"/>
        </pc:sldMkLst>
      </pc:sldChg>
      <pc:sldChg chg="add ord">
        <pc:chgData name="Shawn Weisfeld" userId="aa867fe6-6944-4004-ad3f-f6eaeadf4f95" providerId="ADAL" clId="{883151EB-5233-4CC5-822C-8E42AF8D402E}" dt="2019-08-07T15:38:56.861" v="231"/>
        <pc:sldMkLst>
          <pc:docMk/>
          <pc:sldMk cId="2139295712" sldId="4692"/>
        </pc:sldMkLst>
      </pc:sldChg>
      <pc:sldChg chg="add ord">
        <pc:chgData name="Shawn Weisfeld" userId="aa867fe6-6944-4004-ad3f-f6eaeadf4f95" providerId="ADAL" clId="{883151EB-5233-4CC5-822C-8E42AF8D402E}" dt="2019-08-07T15:38:56.861" v="231"/>
        <pc:sldMkLst>
          <pc:docMk/>
          <pc:sldMk cId="2932532130" sldId="4707"/>
        </pc:sldMkLst>
      </pc:sldChg>
      <pc:sldChg chg="add del ord">
        <pc:chgData name="Shawn Weisfeld" userId="aa867fe6-6944-4004-ad3f-f6eaeadf4f95" providerId="ADAL" clId="{883151EB-5233-4CC5-822C-8E42AF8D402E}" dt="2019-08-07T15:44:21.419" v="232" actId="47"/>
        <pc:sldMkLst>
          <pc:docMk/>
          <pc:sldMk cId="1845626139" sldId="4720"/>
        </pc:sldMkLst>
      </pc:sldChg>
      <pc:sldChg chg="add ord">
        <pc:chgData name="Shawn Weisfeld" userId="aa867fe6-6944-4004-ad3f-f6eaeadf4f95" providerId="ADAL" clId="{883151EB-5233-4CC5-822C-8E42AF8D402E}" dt="2019-08-07T15:38:56.861" v="231"/>
        <pc:sldMkLst>
          <pc:docMk/>
          <pc:sldMk cId="1438536586" sldId="4770"/>
        </pc:sldMkLst>
      </pc:sldChg>
      <pc:sldChg chg="add ord">
        <pc:chgData name="Shawn Weisfeld" userId="aa867fe6-6944-4004-ad3f-f6eaeadf4f95" providerId="ADAL" clId="{883151EB-5233-4CC5-822C-8E42AF8D402E}" dt="2019-08-07T15:29:24.436" v="182"/>
        <pc:sldMkLst>
          <pc:docMk/>
          <pc:sldMk cId="3762725315" sldId="4772"/>
        </pc:sldMkLst>
      </pc:sldChg>
      <pc:sldChg chg="addSp delSp modSp add del">
        <pc:chgData name="Shawn Weisfeld" userId="aa867fe6-6944-4004-ad3f-f6eaeadf4f95" providerId="ADAL" clId="{883151EB-5233-4CC5-822C-8E42AF8D402E}" dt="2019-08-07T15:50:45.492" v="260" actId="47"/>
        <pc:sldMkLst>
          <pc:docMk/>
          <pc:sldMk cId="2966529718" sldId="4773"/>
        </pc:sldMkLst>
        <pc:spChg chg="del">
          <ac:chgData name="Shawn Weisfeld" userId="aa867fe6-6944-4004-ad3f-f6eaeadf4f95" providerId="ADAL" clId="{883151EB-5233-4CC5-822C-8E42AF8D402E}" dt="2019-08-07T15:35:54.252" v="224"/>
          <ac:spMkLst>
            <pc:docMk/>
            <pc:sldMk cId="2966529718" sldId="4773"/>
            <ac:spMk id="2" creationId="{2D12CCF9-8FD6-4FC7-B3C7-8F44A6C9865D}"/>
          </ac:spMkLst>
        </pc:spChg>
        <pc:spChg chg="del">
          <ac:chgData name="Shawn Weisfeld" userId="aa867fe6-6944-4004-ad3f-f6eaeadf4f95" providerId="ADAL" clId="{883151EB-5233-4CC5-822C-8E42AF8D402E}" dt="2019-08-07T15:35:54.252" v="224"/>
          <ac:spMkLst>
            <pc:docMk/>
            <pc:sldMk cId="2966529718" sldId="4773"/>
            <ac:spMk id="3" creationId="{41C340C5-F30A-460A-96BB-161B024189A3}"/>
          </ac:spMkLst>
        </pc:spChg>
        <pc:spChg chg="del">
          <ac:chgData name="Shawn Weisfeld" userId="aa867fe6-6944-4004-ad3f-f6eaeadf4f95" providerId="ADAL" clId="{883151EB-5233-4CC5-822C-8E42AF8D402E}" dt="2019-08-07T15:35:54.252" v="224"/>
          <ac:spMkLst>
            <pc:docMk/>
            <pc:sldMk cId="2966529718" sldId="4773"/>
            <ac:spMk id="4" creationId="{F74850B4-1BC6-4B0C-8899-33216433CD21}"/>
          </ac:spMkLst>
        </pc:spChg>
        <pc:spChg chg="del">
          <ac:chgData name="Shawn Weisfeld" userId="aa867fe6-6944-4004-ad3f-f6eaeadf4f95" providerId="ADAL" clId="{883151EB-5233-4CC5-822C-8E42AF8D402E}" dt="2019-08-07T15:35:54.252" v="224"/>
          <ac:spMkLst>
            <pc:docMk/>
            <pc:sldMk cId="2966529718" sldId="4773"/>
            <ac:spMk id="5" creationId="{BD218660-7BD5-464B-BB25-71AC9A9103A1}"/>
          </ac:spMkLst>
        </pc:spChg>
        <pc:spChg chg="del">
          <ac:chgData name="Shawn Weisfeld" userId="aa867fe6-6944-4004-ad3f-f6eaeadf4f95" providerId="ADAL" clId="{883151EB-5233-4CC5-822C-8E42AF8D402E}" dt="2019-08-07T15:35:54.252" v="224"/>
          <ac:spMkLst>
            <pc:docMk/>
            <pc:sldMk cId="2966529718" sldId="4773"/>
            <ac:spMk id="6" creationId="{0F3AD700-75CA-4954-9549-A40D738491D4}"/>
          </ac:spMkLst>
        </pc:spChg>
        <pc:spChg chg="add mod">
          <ac:chgData name="Shawn Weisfeld" userId="aa867fe6-6944-4004-ad3f-f6eaeadf4f95" providerId="ADAL" clId="{883151EB-5233-4CC5-822C-8E42AF8D402E}" dt="2019-08-07T15:36:10.162" v="229" actId="20577"/>
          <ac:spMkLst>
            <pc:docMk/>
            <pc:sldMk cId="2966529718" sldId="4773"/>
            <ac:spMk id="7" creationId="{F9B97634-557F-4FF6-A38F-BE7CEDF6A4DE}"/>
          </ac:spMkLst>
        </pc:spChg>
        <pc:spChg chg="add mod">
          <ac:chgData name="Shawn Weisfeld" userId="aa867fe6-6944-4004-ad3f-f6eaeadf4f95" providerId="ADAL" clId="{883151EB-5233-4CC5-822C-8E42AF8D402E}" dt="2019-08-07T15:35:54.252" v="224"/>
          <ac:spMkLst>
            <pc:docMk/>
            <pc:sldMk cId="2966529718" sldId="4773"/>
            <ac:spMk id="8" creationId="{5FED4881-5C41-486E-9F87-44E85956C951}"/>
          </ac:spMkLst>
        </pc:spChg>
      </pc:sldChg>
      <pc:sldChg chg="add">
        <pc:chgData name="Shawn Weisfeld" userId="aa867fe6-6944-4004-ad3f-f6eaeadf4f95" providerId="ADAL" clId="{883151EB-5233-4CC5-822C-8E42AF8D402E}" dt="2019-08-07T15:50:40.430" v="259"/>
        <pc:sldMkLst>
          <pc:docMk/>
          <pc:sldMk cId="2073959660" sldId="4814"/>
        </pc:sldMkLst>
      </pc:sldChg>
      <pc:sldChg chg="addSp delSp modSp add">
        <pc:chgData name="Shawn Weisfeld" userId="aa867fe6-6944-4004-ad3f-f6eaeadf4f95" providerId="ADAL" clId="{883151EB-5233-4CC5-822C-8E42AF8D402E}" dt="2019-08-07T15:54:49.691" v="316" actId="478"/>
        <pc:sldMkLst>
          <pc:docMk/>
          <pc:sldMk cId="1484795713" sldId="4893"/>
        </pc:sldMkLst>
        <pc:spChg chg="add">
          <ac:chgData name="Shawn Weisfeld" userId="aa867fe6-6944-4004-ad3f-f6eaeadf4f95" providerId="ADAL" clId="{883151EB-5233-4CC5-822C-8E42AF8D402E}" dt="2019-08-07T15:54:40.622" v="313"/>
          <ac:spMkLst>
            <pc:docMk/>
            <pc:sldMk cId="1484795713" sldId="4893"/>
            <ac:spMk id="34" creationId="{618B10D3-CC16-4227-A1D0-C4787F97FFE6}"/>
          </ac:spMkLst>
        </pc:spChg>
        <pc:spChg chg="add">
          <ac:chgData name="Shawn Weisfeld" userId="aa867fe6-6944-4004-ad3f-f6eaeadf4f95" providerId="ADAL" clId="{883151EB-5233-4CC5-822C-8E42AF8D402E}" dt="2019-08-07T15:54:40.622" v="313"/>
          <ac:spMkLst>
            <pc:docMk/>
            <pc:sldMk cId="1484795713" sldId="4893"/>
            <ac:spMk id="35" creationId="{C429DE30-2DC3-4363-963F-65F2B4831EA4}"/>
          </ac:spMkLst>
        </pc:spChg>
        <pc:spChg chg="add">
          <ac:chgData name="Shawn Weisfeld" userId="aa867fe6-6944-4004-ad3f-f6eaeadf4f95" providerId="ADAL" clId="{883151EB-5233-4CC5-822C-8E42AF8D402E}" dt="2019-08-07T15:54:40.622" v="313"/>
          <ac:spMkLst>
            <pc:docMk/>
            <pc:sldMk cId="1484795713" sldId="4893"/>
            <ac:spMk id="36" creationId="{366CAFC4-F47D-4FD4-9061-DFDFEE92883B}"/>
          </ac:spMkLst>
        </pc:spChg>
        <pc:spChg chg="add">
          <ac:chgData name="Shawn Weisfeld" userId="aa867fe6-6944-4004-ad3f-f6eaeadf4f95" providerId="ADAL" clId="{883151EB-5233-4CC5-822C-8E42AF8D402E}" dt="2019-08-07T15:54:40.622" v="313"/>
          <ac:spMkLst>
            <pc:docMk/>
            <pc:sldMk cId="1484795713" sldId="4893"/>
            <ac:spMk id="37" creationId="{7CC0C7CB-1A2C-4CBD-840E-5BD01FBF8EC4}"/>
          </ac:spMkLst>
        </pc:spChg>
        <pc:spChg chg="add">
          <ac:chgData name="Shawn Weisfeld" userId="aa867fe6-6944-4004-ad3f-f6eaeadf4f95" providerId="ADAL" clId="{883151EB-5233-4CC5-822C-8E42AF8D402E}" dt="2019-08-07T15:54:40.622" v="313"/>
          <ac:spMkLst>
            <pc:docMk/>
            <pc:sldMk cId="1484795713" sldId="4893"/>
            <ac:spMk id="38" creationId="{4BC3949F-4CF2-4098-AF18-12FE74954333}"/>
          </ac:spMkLst>
        </pc:spChg>
        <pc:spChg chg="add">
          <ac:chgData name="Shawn Weisfeld" userId="aa867fe6-6944-4004-ad3f-f6eaeadf4f95" providerId="ADAL" clId="{883151EB-5233-4CC5-822C-8E42AF8D402E}" dt="2019-08-07T15:54:40.622" v="313"/>
          <ac:spMkLst>
            <pc:docMk/>
            <pc:sldMk cId="1484795713" sldId="4893"/>
            <ac:spMk id="39" creationId="{A6BE6090-3F03-4955-A989-D95CE78BC4CC}"/>
          </ac:spMkLst>
        </pc:spChg>
        <pc:spChg chg="add">
          <ac:chgData name="Shawn Weisfeld" userId="aa867fe6-6944-4004-ad3f-f6eaeadf4f95" providerId="ADAL" clId="{883151EB-5233-4CC5-822C-8E42AF8D402E}" dt="2019-08-07T15:54:40.622" v="313"/>
          <ac:spMkLst>
            <pc:docMk/>
            <pc:sldMk cId="1484795713" sldId="4893"/>
            <ac:spMk id="41" creationId="{DAD99956-BEB2-447F-B799-5F537F2D886D}"/>
          </ac:spMkLst>
        </pc:spChg>
        <pc:spChg chg="mod">
          <ac:chgData name="Shawn Weisfeld" userId="aa867fe6-6944-4004-ad3f-f6eaeadf4f95" providerId="ADAL" clId="{883151EB-5233-4CC5-822C-8E42AF8D402E}" dt="2019-08-07T15:52:19.191" v="301" actId="1035"/>
          <ac:spMkLst>
            <pc:docMk/>
            <pc:sldMk cId="1484795713" sldId="4893"/>
            <ac:spMk id="76" creationId="{8F639AFC-E521-4FF8-8738-62BFBA217797}"/>
          </ac:spMkLst>
        </pc:spChg>
        <pc:spChg chg="mod">
          <ac:chgData name="Shawn Weisfeld" userId="aa867fe6-6944-4004-ad3f-f6eaeadf4f95" providerId="ADAL" clId="{883151EB-5233-4CC5-822C-8E42AF8D402E}" dt="2019-08-07T15:52:19.791" v="302" actId="20577"/>
          <ac:spMkLst>
            <pc:docMk/>
            <pc:sldMk cId="1484795713" sldId="4893"/>
            <ac:spMk id="77" creationId="{B9043793-C609-4510-849A-4C7AF888D1C1}"/>
          </ac:spMkLst>
        </pc:spChg>
        <pc:grpChg chg="add del mod">
          <ac:chgData name="Shawn Weisfeld" userId="aa867fe6-6944-4004-ad3f-f6eaeadf4f95" providerId="ADAL" clId="{883151EB-5233-4CC5-822C-8E42AF8D402E}" dt="2019-08-07T15:54:49.691" v="316" actId="478"/>
          <ac:grpSpMkLst>
            <pc:docMk/>
            <pc:sldMk cId="1484795713" sldId="4893"/>
            <ac:grpSpMk id="33" creationId="{064C607C-CDF0-404C-BB95-45414F2533C9}"/>
          </ac:grpSpMkLst>
        </pc:grpChg>
        <pc:picChg chg="add mod modCrop">
          <ac:chgData name="Shawn Weisfeld" userId="aa867fe6-6944-4004-ad3f-f6eaeadf4f95" providerId="ADAL" clId="{883151EB-5233-4CC5-822C-8E42AF8D402E}" dt="2019-08-07T15:54:06.842" v="312" actId="1076"/>
          <ac:picMkLst>
            <pc:docMk/>
            <pc:sldMk cId="1484795713" sldId="4893"/>
            <ac:picMk id="4" creationId="{A3696F28-C6FE-4768-B419-91353FAE1CCD}"/>
          </ac:picMkLst>
        </pc:picChg>
      </pc:sldChg>
      <pc:sldChg chg="add">
        <pc:chgData name="Shawn Weisfeld" userId="aa867fe6-6944-4004-ad3f-f6eaeadf4f95" providerId="ADAL" clId="{883151EB-5233-4CC5-822C-8E42AF8D402E}" dt="2019-08-07T15:50:40.430" v="259"/>
        <pc:sldMkLst>
          <pc:docMk/>
          <pc:sldMk cId="3960590045" sldId="4896"/>
        </pc:sldMkLst>
      </pc:sldChg>
      <pc:sldChg chg="add del">
        <pc:chgData name="Shawn Weisfeld" userId="aa867fe6-6944-4004-ad3f-f6eaeadf4f95" providerId="ADAL" clId="{883151EB-5233-4CC5-822C-8E42AF8D402E}" dt="2019-08-07T16:07:23.276" v="791" actId="47"/>
        <pc:sldMkLst>
          <pc:docMk/>
          <pc:sldMk cId="193117622" sldId="4898"/>
        </pc:sldMkLst>
      </pc:sldChg>
      <pc:sldChg chg="delSp modSp add">
        <pc:chgData name="Shawn Weisfeld" userId="aa867fe6-6944-4004-ad3f-f6eaeadf4f95" providerId="ADAL" clId="{883151EB-5233-4CC5-822C-8E42AF8D402E}" dt="2019-08-07T16:07:41.285" v="794" actId="1076"/>
        <pc:sldMkLst>
          <pc:docMk/>
          <pc:sldMk cId="2372695434" sldId="4902"/>
        </pc:sldMkLst>
        <pc:spChg chg="mod topLvl">
          <ac:chgData name="Shawn Weisfeld" userId="aa867fe6-6944-4004-ad3f-f6eaeadf4f95" providerId="ADAL" clId="{883151EB-5233-4CC5-822C-8E42AF8D402E}" dt="2019-08-07T16:07:37.186" v="793" actId="165"/>
          <ac:spMkLst>
            <pc:docMk/>
            <pc:sldMk cId="2372695434" sldId="4902"/>
            <ac:spMk id="8" creationId="{31ECFCD3-A572-45B3-93F1-25DBB4850EA3}"/>
          </ac:spMkLst>
        </pc:spChg>
        <pc:grpChg chg="del mod">
          <ac:chgData name="Shawn Weisfeld" userId="aa867fe6-6944-4004-ad3f-f6eaeadf4f95" providerId="ADAL" clId="{883151EB-5233-4CC5-822C-8E42AF8D402E}" dt="2019-08-07T16:07:37.186" v="793" actId="165"/>
          <ac:grpSpMkLst>
            <pc:docMk/>
            <pc:sldMk cId="2372695434" sldId="4902"/>
            <ac:grpSpMk id="10" creationId="{3BC3DFE3-E88F-49EB-8925-687D238697EB}"/>
          </ac:grpSpMkLst>
        </pc:grpChg>
        <pc:picChg chg="mod topLvl">
          <ac:chgData name="Shawn Weisfeld" userId="aa867fe6-6944-4004-ad3f-f6eaeadf4f95" providerId="ADAL" clId="{883151EB-5233-4CC5-822C-8E42AF8D402E}" dt="2019-08-07T16:07:41.285" v="794" actId="1076"/>
          <ac:picMkLst>
            <pc:docMk/>
            <pc:sldMk cId="2372695434" sldId="4902"/>
            <ac:picMk id="9" creationId="{3A4F4E45-4F6B-421A-B779-FB1A8F98F17B}"/>
          </ac:picMkLst>
        </pc:picChg>
      </pc:sldChg>
      <pc:sldChg chg="add">
        <pc:chgData name="Shawn Weisfeld" userId="aa867fe6-6944-4004-ad3f-f6eaeadf4f95" providerId="ADAL" clId="{883151EB-5233-4CC5-822C-8E42AF8D402E}" dt="2019-08-07T15:50:40.430" v="259"/>
        <pc:sldMkLst>
          <pc:docMk/>
          <pc:sldMk cId="198860370" sldId="4907"/>
        </pc:sldMkLst>
      </pc:sldChg>
      <pc:sldChg chg="delSp modSp add delAnim">
        <pc:chgData name="Shawn Weisfeld" userId="aa867fe6-6944-4004-ad3f-f6eaeadf4f95" providerId="ADAL" clId="{883151EB-5233-4CC5-822C-8E42AF8D402E}" dt="2019-08-08T15:36:01.180" v="1224" actId="478"/>
        <pc:sldMkLst>
          <pc:docMk/>
          <pc:sldMk cId="2031079181" sldId="4909"/>
        </pc:sldMkLst>
        <pc:spChg chg="mod">
          <ac:chgData name="Shawn Weisfeld" userId="aa867fe6-6944-4004-ad3f-f6eaeadf4f95" providerId="ADAL" clId="{883151EB-5233-4CC5-822C-8E42AF8D402E}" dt="2019-08-08T15:35:58.619" v="1223" actId="20577"/>
          <ac:spMkLst>
            <pc:docMk/>
            <pc:sldMk cId="2031079181" sldId="4909"/>
            <ac:spMk id="3" creationId="{0E785B4E-D15E-4A49-81B3-1ED5E1E44AE2}"/>
          </ac:spMkLst>
        </pc:spChg>
        <pc:spChg chg="del">
          <ac:chgData name="Shawn Weisfeld" userId="aa867fe6-6944-4004-ad3f-f6eaeadf4f95" providerId="ADAL" clId="{883151EB-5233-4CC5-822C-8E42AF8D402E}" dt="2019-08-08T15:36:01.180" v="1224" actId="478"/>
          <ac:spMkLst>
            <pc:docMk/>
            <pc:sldMk cId="2031079181" sldId="4909"/>
            <ac:spMk id="45" creationId="{F5B55069-EFC4-4797-8A62-F45A611F1DC6}"/>
          </ac:spMkLst>
        </pc:spChg>
      </pc:sldChg>
      <pc:sldChg chg="modSp add">
        <pc:chgData name="Shawn Weisfeld" userId="aa867fe6-6944-4004-ad3f-f6eaeadf4f95" providerId="ADAL" clId="{883151EB-5233-4CC5-822C-8E42AF8D402E}" dt="2019-08-08T15:34:39.210" v="1110" actId="20577"/>
        <pc:sldMkLst>
          <pc:docMk/>
          <pc:sldMk cId="3597205193" sldId="4922"/>
        </pc:sldMkLst>
        <pc:spChg chg="mod">
          <ac:chgData name="Shawn Weisfeld" userId="aa867fe6-6944-4004-ad3f-f6eaeadf4f95" providerId="ADAL" clId="{883151EB-5233-4CC5-822C-8E42AF8D402E}" dt="2019-08-08T15:34:39.210" v="1110" actId="20577"/>
          <ac:spMkLst>
            <pc:docMk/>
            <pc:sldMk cId="3597205193" sldId="4922"/>
            <ac:spMk id="3" creationId="{0E785B4E-D15E-4A49-81B3-1ED5E1E44AE2}"/>
          </ac:spMkLst>
        </pc:spChg>
      </pc:sldChg>
      <pc:sldChg chg="modSp add">
        <pc:chgData name="Shawn Weisfeld" userId="aa867fe6-6944-4004-ad3f-f6eaeadf4f95" providerId="ADAL" clId="{883151EB-5233-4CC5-822C-8E42AF8D402E}" dt="2019-08-08T15:34:48.520" v="1115" actId="20577"/>
        <pc:sldMkLst>
          <pc:docMk/>
          <pc:sldMk cId="326195827" sldId="4923"/>
        </pc:sldMkLst>
        <pc:spChg chg="mod">
          <ac:chgData name="Shawn Weisfeld" userId="aa867fe6-6944-4004-ad3f-f6eaeadf4f95" providerId="ADAL" clId="{883151EB-5233-4CC5-822C-8E42AF8D402E}" dt="2019-08-08T15:34:48.520" v="1115" actId="20577"/>
          <ac:spMkLst>
            <pc:docMk/>
            <pc:sldMk cId="326195827" sldId="4923"/>
            <ac:spMk id="3" creationId="{0E785B4E-D15E-4A49-81B3-1ED5E1E44AE2}"/>
          </ac:spMkLst>
        </pc:spChg>
      </pc:sldChg>
      <pc:sldChg chg="modSp add">
        <pc:chgData name="Shawn Weisfeld" userId="aa867fe6-6944-4004-ad3f-f6eaeadf4f95" providerId="ADAL" clId="{883151EB-5233-4CC5-822C-8E42AF8D402E}" dt="2019-08-08T15:35:28.349" v="1196" actId="20577"/>
        <pc:sldMkLst>
          <pc:docMk/>
          <pc:sldMk cId="1031594096" sldId="4924"/>
        </pc:sldMkLst>
        <pc:spChg chg="mod">
          <ac:chgData name="Shawn Weisfeld" userId="aa867fe6-6944-4004-ad3f-f6eaeadf4f95" providerId="ADAL" clId="{883151EB-5233-4CC5-822C-8E42AF8D402E}" dt="2019-08-08T15:35:28.349" v="1196" actId="20577"/>
          <ac:spMkLst>
            <pc:docMk/>
            <pc:sldMk cId="1031594096" sldId="4924"/>
            <ac:spMk id="3" creationId="{0E785B4E-D15E-4A49-81B3-1ED5E1E44AE2}"/>
          </ac:spMkLst>
        </pc:spChg>
      </pc:sldChg>
      <pc:sldChg chg="modSp add">
        <pc:chgData name="Shawn Weisfeld" userId="aa867fe6-6944-4004-ad3f-f6eaeadf4f95" providerId="ADAL" clId="{883151EB-5233-4CC5-822C-8E42AF8D402E}" dt="2019-08-08T15:35:22.144" v="1193" actId="14100"/>
        <pc:sldMkLst>
          <pc:docMk/>
          <pc:sldMk cId="2891774587" sldId="4925"/>
        </pc:sldMkLst>
        <pc:spChg chg="mod">
          <ac:chgData name="Shawn Weisfeld" userId="aa867fe6-6944-4004-ad3f-f6eaeadf4f95" providerId="ADAL" clId="{883151EB-5233-4CC5-822C-8E42AF8D402E}" dt="2019-08-08T15:35:22.144" v="1193" actId="14100"/>
          <ac:spMkLst>
            <pc:docMk/>
            <pc:sldMk cId="2891774587" sldId="4925"/>
            <ac:spMk id="3" creationId="{0E785B4E-D15E-4A49-81B3-1ED5E1E44AE2}"/>
          </ac:spMkLst>
        </pc:spChg>
      </pc:sldChg>
      <pc:sldChg chg="modSp add">
        <pc:chgData name="Shawn Weisfeld" userId="aa867fe6-6944-4004-ad3f-f6eaeadf4f95" providerId="ADAL" clId="{883151EB-5233-4CC5-822C-8E42AF8D402E}" dt="2019-08-08T15:35:38.256" v="1205" actId="20577"/>
        <pc:sldMkLst>
          <pc:docMk/>
          <pc:sldMk cId="3114253210" sldId="4926"/>
        </pc:sldMkLst>
        <pc:spChg chg="mod">
          <ac:chgData name="Shawn Weisfeld" userId="aa867fe6-6944-4004-ad3f-f6eaeadf4f95" providerId="ADAL" clId="{883151EB-5233-4CC5-822C-8E42AF8D402E}" dt="2019-08-08T15:35:38.256" v="1205" actId="20577"/>
          <ac:spMkLst>
            <pc:docMk/>
            <pc:sldMk cId="3114253210" sldId="4926"/>
            <ac:spMk id="3" creationId="{0E785B4E-D15E-4A49-81B3-1ED5E1E44AE2}"/>
          </ac:spMkLst>
        </pc:spChg>
      </pc:sldChg>
      <pc:sldChg chg="modSp add">
        <pc:chgData name="Shawn Weisfeld" userId="aa867fe6-6944-4004-ad3f-f6eaeadf4f95" providerId="ADAL" clId="{883151EB-5233-4CC5-822C-8E42AF8D402E}" dt="2019-08-08T15:35:45.739" v="1215" actId="20577"/>
        <pc:sldMkLst>
          <pc:docMk/>
          <pc:sldMk cId="2837135416" sldId="4927"/>
        </pc:sldMkLst>
        <pc:spChg chg="mod">
          <ac:chgData name="Shawn Weisfeld" userId="aa867fe6-6944-4004-ad3f-f6eaeadf4f95" providerId="ADAL" clId="{883151EB-5233-4CC5-822C-8E42AF8D402E}" dt="2019-08-08T15:35:45.739" v="1215" actId="20577"/>
          <ac:spMkLst>
            <pc:docMk/>
            <pc:sldMk cId="2837135416" sldId="4927"/>
            <ac:spMk id="3" creationId="{0E785B4E-D15E-4A49-81B3-1ED5E1E44AE2}"/>
          </ac:spMkLst>
        </pc:spChg>
      </pc:sldChg>
      <pc:sldChg chg="add del">
        <pc:chgData name="Shawn Weisfeld" userId="aa867fe6-6944-4004-ad3f-f6eaeadf4f95" providerId="ADAL" clId="{883151EB-5233-4CC5-822C-8E42AF8D402E}" dt="2019-08-07T15:57:15.916" v="319" actId="47"/>
        <pc:sldMkLst>
          <pc:docMk/>
          <pc:sldMk cId="4227777796" sldId="4928"/>
        </pc:sldMkLst>
      </pc:sldChg>
      <pc:sldChg chg="delSp modSp add">
        <pc:chgData name="Shawn Weisfeld" userId="aa867fe6-6944-4004-ad3f-f6eaeadf4f95" providerId="ADAL" clId="{883151EB-5233-4CC5-822C-8E42AF8D402E}" dt="2019-08-07T16:20:29.936" v="836" actId="207"/>
        <pc:sldMkLst>
          <pc:docMk/>
          <pc:sldMk cId="4211179761" sldId="4929"/>
        </pc:sldMkLst>
        <pc:spChg chg="del">
          <ac:chgData name="Shawn Weisfeld" userId="aa867fe6-6944-4004-ad3f-f6eaeadf4f95" providerId="ADAL" clId="{883151EB-5233-4CC5-822C-8E42AF8D402E}" dt="2019-08-07T15:57:52.253" v="418" actId="478"/>
          <ac:spMkLst>
            <pc:docMk/>
            <pc:sldMk cId="4211179761" sldId="4929"/>
            <ac:spMk id="2" creationId="{AD77318B-CC0D-4014-97C7-B8624DDC3470}"/>
          </ac:spMkLst>
        </pc:spChg>
        <pc:spChg chg="mod">
          <ac:chgData name="Shawn Weisfeld" userId="aa867fe6-6944-4004-ad3f-f6eaeadf4f95" providerId="ADAL" clId="{883151EB-5233-4CC5-822C-8E42AF8D402E}" dt="2019-08-07T16:20:29.936" v="836" actId="207"/>
          <ac:spMkLst>
            <pc:docMk/>
            <pc:sldMk cId="4211179761" sldId="4929"/>
            <ac:spMk id="11" creationId="{00000000-0000-0000-0000-000000000000}"/>
          </ac:spMkLst>
        </pc:spChg>
      </pc:sldChg>
      <pc:sldChg chg="modSp add ord">
        <pc:chgData name="Shawn Weisfeld" userId="aa867fe6-6944-4004-ad3f-f6eaeadf4f95" providerId="ADAL" clId="{883151EB-5233-4CC5-822C-8E42AF8D402E}" dt="2019-08-08T15:37:11.916" v="1237" actId="20577"/>
        <pc:sldMkLst>
          <pc:docMk/>
          <pc:sldMk cId="586252506" sldId="4930"/>
        </pc:sldMkLst>
        <pc:spChg chg="mod">
          <ac:chgData name="Shawn Weisfeld" userId="aa867fe6-6944-4004-ad3f-f6eaeadf4f95" providerId="ADAL" clId="{883151EB-5233-4CC5-822C-8E42AF8D402E}" dt="2019-08-08T15:37:11.916" v="1237" actId="20577"/>
          <ac:spMkLst>
            <pc:docMk/>
            <pc:sldMk cId="586252506" sldId="4930"/>
            <ac:spMk id="11" creationId="{00000000-0000-0000-0000-000000000000}"/>
          </ac:spMkLst>
        </pc:spChg>
      </pc:sldChg>
      <pc:sldChg chg="modSp add">
        <pc:chgData name="Shawn Weisfeld" userId="aa867fe6-6944-4004-ad3f-f6eaeadf4f95" providerId="ADAL" clId="{883151EB-5233-4CC5-822C-8E42AF8D402E}" dt="2019-08-07T16:21:18.694" v="876" actId="207"/>
        <pc:sldMkLst>
          <pc:docMk/>
          <pc:sldMk cId="1803872806" sldId="4931"/>
        </pc:sldMkLst>
        <pc:spChg chg="mod">
          <ac:chgData name="Shawn Weisfeld" userId="aa867fe6-6944-4004-ad3f-f6eaeadf4f95" providerId="ADAL" clId="{883151EB-5233-4CC5-822C-8E42AF8D402E}" dt="2019-08-07T16:21:18.694" v="876" actId="207"/>
          <ac:spMkLst>
            <pc:docMk/>
            <pc:sldMk cId="1803872806" sldId="4931"/>
            <ac:spMk id="11" creationId="{00000000-0000-0000-0000-000000000000}"/>
          </ac:spMkLst>
        </pc:spChg>
      </pc:sldChg>
      <pc:sldChg chg="add del">
        <pc:chgData name="Shawn Weisfeld" userId="aa867fe6-6944-4004-ad3f-f6eaeadf4f95" providerId="ADAL" clId="{883151EB-5233-4CC5-822C-8E42AF8D402E}" dt="2019-08-08T15:32:12.998" v="899" actId="47"/>
        <pc:sldMkLst>
          <pc:docMk/>
          <pc:sldMk cId="4202077012" sldId="4932"/>
        </pc:sldMkLst>
      </pc:sldChg>
      <pc:sldChg chg="modSp add">
        <pc:chgData name="Shawn Weisfeld" userId="aa867fe6-6944-4004-ad3f-f6eaeadf4f95" providerId="ADAL" clId="{883151EB-5233-4CC5-822C-8E42AF8D402E}" dt="2019-08-08T15:33:32.264" v="1094" actId="403"/>
        <pc:sldMkLst>
          <pc:docMk/>
          <pc:sldMk cId="3630615966" sldId="4933"/>
        </pc:sldMkLst>
        <pc:spChg chg="mod">
          <ac:chgData name="Shawn Weisfeld" userId="aa867fe6-6944-4004-ad3f-f6eaeadf4f95" providerId="ADAL" clId="{883151EB-5233-4CC5-822C-8E42AF8D402E}" dt="2019-08-08T15:32:17.765" v="905" actId="20577"/>
          <ac:spMkLst>
            <pc:docMk/>
            <pc:sldMk cId="3630615966" sldId="4933"/>
            <ac:spMk id="2" creationId="{1469AB84-0BBE-44FD-A1A2-253FEC1C5898}"/>
          </ac:spMkLst>
        </pc:spChg>
        <pc:spChg chg="mod">
          <ac:chgData name="Shawn Weisfeld" userId="aa867fe6-6944-4004-ad3f-f6eaeadf4f95" providerId="ADAL" clId="{883151EB-5233-4CC5-822C-8E42AF8D402E}" dt="2019-08-08T15:33:32.264" v="1094" actId="403"/>
          <ac:spMkLst>
            <pc:docMk/>
            <pc:sldMk cId="3630615966" sldId="4933"/>
            <ac:spMk id="3" creationId="{A9C92C3F-1DD8-42DA-9E89-BA3858C2FC02}"/>
          </ac:spMkLst>
        </pc:spChg>
      </pc:sldChg>
      <pc:sldMasterChg chg="delSldLayout">
        <pc:chgData name="Shawn Weisfeld" userId="aa867fe6-6944-4004-ad3f-f6eaeadf4f95" providerId="ADAL" clId="{883151EB-5233-4CC5-822C-8E42AF8D402E}" dt="2019-08-07T16:07:51.603" v="795" actId="47"/>
        <pc:sldMasterMkLst>
          <pc:docMk/>
          <pc:sldMasterMk cId="1129535807" sldId="2147484871"/>
        </pc:sldMasterMkLst>
        <pc:sldLayoutChg chg="del">
          <pc:chgData name="Shawn Weisfeld" userId="aa867fe6-6944-4004-ad3f-f6eaeadf4f95" providerId="ADAL" clId="{883151EB-5233-4CC5-822C-8E42AF8D402E}" dt="2019-08-07T16:07:51.603" v="795" actId="47"/>
          <pc:sldLayoutMkLst>
            <pc:docMk/>
            <pc:sldMasterMk cId="1129535807" sldId="2147484871"/>
            <pc:sldLayoutMk cId="2492854510" sldId="2147484959"/>
          </pc:sldLayoutMkLst>
        </pc:sldLayoutChg>
        <pc:sldLayoutChg chg="del">
          <pc:chgData name="Shawn Weisfeld" userId="aa867fe6-6944-4004-ad3f-f6eaeadf4f95" providerId="ADAL" clId="{883151EB-5233-4CC5-822C-8E42AF8D402E}" dt="2019-08-07T15:44:21.419" v="232" actId="47"/>
          <pc:sldLayoutMkLst>
            <pc:docMk/>
            <pc:sldMasterMk cId="1129535807" sldId="2147484871"/>
            <pc:sldLayoutMk cId="1554334117" sldId="2147484966"/>
          </pc:sldLayoutMkLst>
        </pc:sldLayoutChg>
      </pc:sldMasterChg>
    </pc:docChg>
  </pc:docChgLst>
  <pc:docChgLst>
    <pc:chgData name="Shawn Weisfeld" userId="aa867fe6-6944-4004-ad3f-f6eaeadf4f95" providerId="ADAL" clId="{F00C7944-3116-41DA-9F2F-DAEA3448ED44}"/>
    <pc:docChg chg="undo custSel addSld delSld modSld">
      <pc:chgData name="Shawn Weisfeld" userId="aa867fe6-6944-4004-ad3f-f6eaeadf4f95" providerId="ADAL" clId="{F00C7944-3116-41DA-9F2F-DAEA3448ED44}" dt="2020-01-08T16:05:34.959" v="100" actId="20577"/>
      <pc:docMkLst>
        <pc:docMk/>
      </pc:docMkLst>
      <pc:sldChg chg="add">
        <pc:chgData name="Shawn Weisfeld" userId="aa867fe6-6944-4004-ad3f-f6eaeadf4f95" providerId="ADAL" clId="{F00C7944-3116-41DA-9F2F-DAEA3448ED44}" dt="2020-01-08T16:01:05.158" v="8"/>
        <pc:sldMkLst>
          <pc:docMk/>
          <pc:sldMk cId="2424060054" sldId="256"/>
        </pc:sldMkLst>
      </pc:sldChg>
      <pc:sldChg chg="del">
        <pc:chgData name="Shawn Weisfeld" userId="aa867fe6-6944-4004-ad3f-f6eaeadf4f95" providerId="ADAL" clId="{F00C7944-3116-41DA-9F2F-DAEA3448ED44}" dt="2020-01-08T16:01:23.853" v="11" actId="47"/>
        <pc:sldMkLst>
          <pc:docMk/>
          <pc:sldMk cId="1161542744" sldId="259"/>
        </pc:sldMkLst>
      </pc:sldChg>
      <pc:sldChg chg="del">
        <pc:chgData name="Shawn Weisfeld" userId="aa867fe6-6944-4004-ad3f-f6eaeadf4f95" providerId="ADAL" clId="{F00C7944-3116-41DA-9F2F-DAEA3448ED44}" dt="2020-01-08T16:01:25.588" v="12" actId="47"/>
        <pc:sldMkLst>
          <pc:docMk/>
          <pc:sldMk cId="3400710677" sldId="331"/>
        </pc:sldMkLst>
      </pc:sldChg>
      <pc:sldChg chg="del">
        <pc:chgData name="Shawn Weisfeld" userId="aa867fe6-6944-4004-ad3f-f6eaeadf4f95" providerId="ADAL" clId="{F00C7944-3116-41DA-9F2F-DAEA3448ED44}" dt="2020-01-08T16:01:20.966" v="9" actId="47"/>
        <pc:sldMkLst>
          <pc:docMk/>
          <pc:sldMk cId="615709689" sldId="1551"/>
        </pc:sldMkLst>
      </pc:sldChg>
      <pc:sldChg chg="del">
        <pc:chgData name="Shawn Weisfeld" userId="aa867fe6-6944-4004-ad3f-f6eaeadf4f95" providerId="ADAL" clId="{F00C7944-3116-41DA-9F2F-DAEA3448ED44}" dt="2020-01-08T16:04:28.296" v="99" actId="47"/>
        <pc:sldMkLst>
          <pc:docMk/>
          <pc:sldMk cId="3611751665" sldId="1554"/>
        </pc:sldMkLst>
      </pc:sldChg>
      <pc:sldChg chg="delSp modSp">
        <pc:chgData name="Shawn Weisfeld" userId="aa867fe6-6944-4004-ad3f-f6eaeadf4f95" providerId="ADAL" clId="{F00C7944-3116-41DA-9F2F-DAEA3448ED44}" dt="2020-01-08T16:00:07.906" v="7" actId="20577"/>
        <pc:sldMkLst>
          <pc:docMk/>
          <pc:sldMk cId="1193738272" sldId="1765"/>
        </pc:sldMkLst>
        <pc:spChg chg="mod">
          <ac:chgData name="Shawn Weisfeld" userId="aa867fe6-6944-4004-ad3f-f6eaeadf4f95" providerId="ADAL" clId="{F00C7944-3116-41DA-9F2F-DAEA3448ED44}" dt="2020-01-08T16:00:07.906" v="7" actId="20577"/>
          <ac:spMkLst>
            <pc:docMk/>
            <pc:sldMk cId="1193738272" sldId="1765"/>
            <ac:spMk id="4" creationId="{272B4584-9F97-4C72-AA26-E766C03D981B}"/>
          </ac:spMkLst>
        </pc:spChg>
        <pc:picChg chg="del">
          <ac:chgData name="Shawn Weisfeld" userId="aa867fe6-6944-4004-ad3f-f6eaeadf4f95" providerId="ADAL" clId="{F00C7944-3116-41DA-9F2F-DAEA3448ED44}" dt="2020-01-08T15:59:57.842" v="0" actId="478"/>
          <ac:picMkLst>
            <pc:docMk/>
            <pc:sldMk cId="1193738272" sldId="1765"/>
            <ac:picMk id="8" creationId="{99687F2B-E605-487F-9CE0-254E2A629FFF}"/>
          </ac:picMkLst>
        </pc:picChg>
      </pc:sldChg>
      <pc:sldChg chg="delSp">
        <pc:chgData name="Shawn Weisfeld" userId="aa867fe6-6944-4004-ad3f-f6eaeadf4f95" providerId="ADAL" clId="{F00C7944-3116-41DA-9F2F-DAEA3448ED44}" dt="2020-01-08T16:04:12.363" v="97" actId="478"/>
        <pc:sldMkLst>
          <pc:docMk/>
          <pc:sldMk cId="84645837" sldId="3760"/>
        </pc:sldMkLst>
        <pc:spChg chg="del">
          <ac:chgData name="Shawn Weisfeld" userId="aa867fe6-6944-4004-ad3f-f6eaeadf4f95" providerId="ADAL" clId="{F00C7944-3116-41DA-9F2F-DAEA3448ED44}" dt="2020-01-08T16:04:12.363" v="97" actId="478"/>
          <ac:spMkLst>
            <pc:docMk/>
            <pc:sldMk cId="84645837" sldId="3760"/>
            <ac:spMk id="3" creationId="{2673BE1E-EACC-4416-8EE7-96C765791BDD}"/>
          </ac:spMkLst>
        </pc:spChg>
      </pc:sldChg>
      <pc:sldChg chg="del">
        <pc:chgData name="Shawn Weisfeld" userId="aa867fe6-6944-4004-ad3f-f6eaeadf4f95" providerId="ADAL" clId="{F00C7944-3116-41DA-9F2F-DAEA3448ED44}" dt="2020-01-08T16:03:27.965" v="96" actId="47"/>
        <pc:sldMkLst>
          <pc:docMk/>
          <pc:sldMk cId="3470001522" sldId="3766"/>
        </pc:sldMkLst>
      </pc:sldChg>
      <pc:sldChg chg="del">
        <pc:chgData name="Shawn Weisfeld" userId="aa867fe6-6944-4004-ad3f-f6eaeadf4f95" providerId="ADAL" clId="{F00C7944-3116-41DA-9F2F-DAEA3448ED44}" dt="2020-01-08T16:04:14.458" v="98" actId="47"/>
        <pc:sldMkLst>
          <pc:docMk/>
          <pc:sldMk cId="4119725916" sldId="3770"/>
        </pc:sldMkLst>
      </pc:sldChg>
      <pc:sldChg chg="modSp">
        <pc:chgData name="Shawn Weisfeld" userId="aa867fe6-6944-4004-ad3f-f6eaeadf4f95" providerId="ADAL" clId="{F00C7944-3116-41DA-9F2F-DAEA3448ED44}" dt="2020-01-08T16:05:34.959" v="100" actId="20577"/>
        <pc:sldMkLst>
          <pc:docMk/>
          <pc:sldMk cId="3630615966" sldId="4933"/>
        </pc:sldMkLst>
        <pc:spChg chg="mod">
          <ac:chgData name="Shawn Weisfeld" userId="aa867fe6-6944-4004-ad3f-f6eaeadf4f95" providerId="ADAL" clId="{F00C7944-3116-41DA-9F2F-DAEA3448ED44}" dt="2020-01-08T16:02:25.901" v="74" actId="404"/>
          <ac:spMkLst>
            <pc:docMk/>
            <pc:sldMk cId="3630615966" sldId="4933"/>
            <ac:spMk id="2" creationId="{1469AB84-0BBE-44FD-A1A2-253FEC1C5898}"/>
          </ac:spMkLst>
        </pc:spChg>
        <pc:spChg chg="mod">
          <ac:chgData name="Shawn Weisfeld" userId="aa867fe6-6944-4004-ad3f-f6eaeadf4f95" providerId="ADAL" clId="{F00C7944-3116-41DA-9F2F-DAEA3448ED44}" dt="2020-01-08T16:05:34.959" v="100" actId="20577"/>
          <ac:spMkLst>
            <pc:docMk/>
            <pc:sldMk cId="3630615966" sldId="4933"/>
            <ac:spMk id="3" creationId="{A9C92C3F-1DD8-42DA-9E89-BA3858C2FC02}"/>
          </ac:spMkLst>
        </pc:spChg>
      </pc:sldChg>
      <pc:sldChg chg="del">
        <pc:chgData name="Shawn Weisfeld" userId="aa867fe6-6944-4004-ad3f-f6eaeadf4f95" providerId="ADAL" clId="{F00C7944-3116-41DA-9F2F-DAEA3448ED44}" dt="2020-01-08T16:01:23.030" v="10" actId="47"/>
        <pc:sldMkLst>
          <pc:docMk/>
          <pc:sldMk cId="4103527210" sldId="4934"/>
        </pc:sldMkLst>
      </pc:sldChg>
    </pc:docChg>
  </pc:docChgLst>
  <pc:docChgLst>
    <pc:chgData name="Shawn Weisfeld" userId="aa867fe6-6944-4004-ad3f-f6eaeadf4f95" providerId="ADAL" clId="{BDEAAAF0-1B73-4911-90E6-249487918616}"/>
    <pc:docChg chg="custSel addSld delSld modSld delSection modSection">
      <pc:chgData name="Shawn Weisfeld" userId="aa867fe6-6944-4004-ad3f-f6eaeadf4f95" providerId="ADAL" clId="{BDEAAAF0-1B73-4911-90E6-249487918616}" dt="2018-08-31T20:41:17.744" v="217"/>
      <pc:docMkLst>
        <pc:docMk/>
      </pc:docMkLst>
      <pc:sldChg chg="del">
        <pc:chgData name="Shawn Weisfeld" userId="aa867fe6-6944-4004-ad3f-f6eaeadf4f95" providerId="ADAL" clId="{BDEAAAF0-1B73-4911-90E6-249487918616}" dt="2018-08-31T20:26:57.747" v="27" actId="2696"/>
        <pc:sldMkLst>
          <pc:docMk/>
          <pc:sldMk cId="2514870540" sldId="262"/>
        </pc:sldMkLst>
      </pc:sldChg>
      <pc:sldChg chg="del">
        <pc:chgData name="Shawn Weisfeld" userId="aa867fe6-6944-4004-ad3f-f6eaeadf4f95" providerId="ADAL" clId="{BDEAAAF0-1B73-4911-90E6-249487918616}" dt="2018-08-31T20:26:57.792" v="28" actId="2696"/>
        <pc:sldMkLst>
          <pc:docMk/>
          <pc:sldMk cId="135719930" sldId="263"/>
        </pc:sldMkLst>
      </pc:sldChg>
      <pc:sldChg chg="addSp delSp modSp mod modTransition modShow">
        <pc:chgData name="Shawn Weisfeld" userId="aa867fe6-6944-4004-ad3f-f6eaeadf4f95" providerId="ADAL" clId="{BDEAAAF0-1B73-4911-90E6-249487918616}" dt="2018-08-31T20:26:09.480" v="11"/>
        <pc:sldMkLst>
          <pc:docMk/>
          <pc:sldMk cId="2917058456" sldId="309"/>
        </pc:sldMkLst>
        <pc:spChg chg="add del mod">
          <ac:chgData name="Shawn Weisfeld" userId="aa867fe6-6944-4004-ad3f-f6eaeadf4f95" providerId="ADAL" clId="{BDEAAAF0-1B73-4911-90E6-249487918616}" dt="2018-08-31T20:26:03.204" v="9"/>
          <ac:spMkLst>
            <pc:docMk/>
            <pc:sldMk cId="2917058456" sldId="309"/>
            <ac:spMk id="4" creationId="{E1B0ED5E-ADA3-4791-BF54-BF4F1D8804B0}"/>
          </ac:spMkLst>
        </pc:spChg>
      </pc:sldChg>
      <pc:sldChg chg="del">
        <pc:chgData name="Shawn Weisfeld" userId="aa867fe6-6944-4004-ad3f-f6eaeadf4f95" providerId="ADAL" clId="{BDEAAAF0-1B73-4911-90E6-249487918616}" dt="2018-08-31T20:26:57.452" v="18" actId="2696"/>
        <pc:sldMkLst>
          <pc:docMk/>
          <pc:sldMk cId="2045600557" sldId="446"/>
        </pc:sldMkLst>
      </pc:sldChg>
      <pc:sldChg chg="del">
        <pc:chgData name="Shawn Weisfeld" userId="aa867fe6-6944-4004-ad3f-f6eaeadf4f95" providerId="ADAL" clId="{BDEAAAF0-1B73-4911-90E6-249487918616}" dt="2018-08-31T20:26:57.426" v="17" actId="2696"/>
        <pc:sldMkLst>
          <pc:docMk/>
          <pc:sldMk cId="398196611" sldId="459"/>
        </pc:sldMkLst>
      </pc:sldChg>
      <pc:sldChg chg="add del">
        <pc:chgData name="Shawn Weisfeld" userId="aa867fe6-6944-4004-ad3f-f6eaeadf4f95" providerId="ADAL" clId="{BDEAAAF0-1B73-4911-90E6-249487918616}" dt="2018-08-31T20:28:36.424" v="46" actId="2696"/>
        <pc:sldMkLst>
          <pc:docMk/>
          <pc:sldMk cId="834137372" sldId="547"/>
        </pc:sldMkLst>
      </pc:sldChg>
      <pc:sldChg chg="del">
        <pc:chgData name="Shawn Weisfeld" userId="aa867fe6-6944-4004-ad3f-f6eaeadf4f95" providerId="ADAL" clId="{BDEAAAF0-1B73-4911-90E6-249487918616}" dt="2018-08-31T20:26:57.917" v="30" actId="2696"/>
        <pc:sldMkLst>
          <pc:docMk/>
          <pc:sldMk cId="2767415313" sldId="1320"/>
        </pc:sldMkLst>
      </pc:sldChg>
      <pc:sldChg chg="del">
        <pc:chgData name="Shawn Weisfeld" userId="aa867fe6-6944-4004-ad3f-f6eaeadf4f95" providerId="ADAL" clId="{BDEAAAF0-1B73-4911-90E6-249487918616}" dt="2018-08-31T20:26:57.636" v="23" actId="2696"/>
        <pc:sldMkLst>
          <pc:docMk/>
          <pc:sldMk cId="36347153" sldId="1324"/>
        </pc:sldMkLst>
      </pc:sldChg>
      <pc:sldChg chg="del">
        <pc:chgData name="Shawn Weisfeld" userId="aa867fe6-6944-4004-ad3f-f6eaeadf4f95" providerId="ADAL" clId="{BDEAAAF0-1B73-4911-90E6-249487918616}" dt="2018-08-31T20:26:57.509" v="19" actId="2696"/>
        <pc:sldMkLst>
          <pc:docMk/>
          <pc:sldMk cId="2500402560" sldId="1325"/>
        </pc:sldMkLst>
      </pc:sldChg>
      <pc:sldChg chg="del">
        <pc:chgData name="Shawn Weisfeld" userId="aa867fe6-6944-4004-ad3f-f6eaeadf4f95" providerId="ADAL" clId="{BDEAAAF0-1B73-4911-90E6-249487918616}" dt="2018-08-31T20:26:57.550" v="21" actId="2696"/>
        <pc:sldMkLst>
          <pc:docMk/>
          <pc:sldMk cId="3078432348" sldId="1406"/>
        </pc:sldMkLst>
      </pc:sldChg>
      <pc:sldChg chg="del">
        <pc:chgData name="Shawn Weisfeld" userId="aa867fe6-6944-4004-ad3f-f6eaeadf4f95" providerId="ADAL" clId="{BDEAAAF0-1B73-4911-90E6-249487918616}" dt="2018-08-31T20:26:58.317" v="37" actId="2696"/>
        <pc:sldMkLst>
          <pc:docMk/>
          <pc:sldMk cId="203203085" sldId="1527"/>
        </pc:sldMkLst>
      </pc:sldChg>
      <pc:sldChg chg="del">
        <pc:chgData name="Shawn Weisfeld" userId="aa867fe6-6944-4004-ad3f-f6eaeadf4f95" providerId="ADAL" clId="{BDEAAAF0-1B73-4911-90E6-249487918616}" dt="2018-08-31T20:26:57.396" v="16" actId="2696"/>
        <pc:sldMkLst>
          <pc:docMk/>
          <pc:sldMk cId="3249496989" sldId="1529"/>
        </pc:sldMkLst>
      </pc:sldChg>
      <pc:sldChg chg="add del">
        <pc:chgData name="Shawn Weisfeld" userId="aa867fe6-6944-4004-ad3f-f6eaeadf4f95" providerId="ADAL" clId="{BDEAAAF0-1B73-4911-90E6-249487918616}" dt="2018-08-31T20:41:17.744" v="217"/>
        <pc:sldMkLst>
          <pc:docMk/>
          <pc:sldMk cId="1769328984" sldId="1552"/>
        </pc:sldMkLst>
      </pc:sldChg>
      <pc:sldChg chg="add del">
        <pc:chgData name="Shawn Weisfeld" userId="aa867fe6-6944-4004-ad3f-f6eaeadf4f95" providerId="ADAL" clId="{BDEAAAF0-1B73-4911-90E6-249487918616}" dt="2018-08-31T20:40:58.363" v="213"/>
        <pc:sldMkLst>
          <pc:docMk/>
          <pc:sldMk cId="2096289052" sldId="1552"/>
        </pc:sldMkLst>
      </pc:sldChg>
      <pc:sldChg chg="add del">
        <pc:chgData name="Shawn Weisfeld" userId="aa867fe6-6944-4004-ad3f-f6eaeadf4f95" providerId="ADAL" clId="{BDEAAAF0-1B73-4911-90E6-249487918616}" dt="2018-08-31T20:41:15.320" v="215"/>
        <pc:sldMkLst>
          <pc:docMk/>
          <pc:sldMk cId="2873171456" sldId="1552"/>
        </pc:sldMkLst>
      </pc:sldChg>
      <pc:sldChg chg="modSp add del">
        <pc:chgData name="Shawn Weisfeld" userId="aa867fe6-6944-4004-ad3f-f6eaeadf4f95" providerId="ADAL" clId="{BDEAAAF0-1B73-4911-90E6-249487918616}" dt="2018-08-31T20:40:52.564" v="211" actId="2696"/>
        <pc:sldMkLst>
          <pc:docMk/>
          <pc:sldMk cId="3239917507" sldId="1552"/>
        </pc:sldMkLst>
        <pc:spChg chg="mod">
          <ac:chgData name="Shawn Weisfeld" userId="aa867fe6-6944-4004-ad3f-f6eaeadf4f95" providerId="ADAL" clId="{BDEAAAF0-1B73-4911-90E6-249487918616}" dt="2018-08-31T20:22:50.420" v="5" actId="20577"/>
          <ac:spMkLst>
            <pc:docMk/>
            <pc:sldMk cId="3239917507" sldId="1552"/>
            <ac:spMk id="3" creationId="{00000000-0000-0000-0000-000000000000}"/>
          </ac:spMkLst>
        </pc:spChg>
      </pc:sldChg>
      <pc:sldChg chg="del">
        <pc:chgData name="Shawn Weisfeld" userId="aa867fe6-6944-4004-ad3f-f6eaeadf4f95" providerId="ADAL" clId="{BDEAAAF0-1B73-4911-90E6-249487918616}" dt="2018-08-31T20:26:57.669" v="25" actId="2696"/>
        <pc:sldMkLst>
          <pc:docMk/>
          <pc:sldMk cId="3567787367" sldId="1636"/>
        </pc:sldMkLst>
      </pc:sldChg>
      <pc:sldChg chg="del">
        <pc:chgData name="Shawn Weisfeld" userId="aa867fe6-6944-4004-ad3f-f6eaeadf4f95" providerId="ADAL" clId="{BDEAAAF0-1B73-4911-90E6-249487918616}" dt="2018-08-31T20:26:58.283" v="36" actId="2696"/>
        <pc:sldMkLst>
          <pc:docMk/>
          <pc:sldMk cId="716990632" sldId="1696"/>
        </pc:sldMkLst>
      </pc:sldChg>
      <pc:sldChg chg="del">
        <pc:chgData name="Shawn Weisfeld" userId="aa867fe6-6944-4004-ad3f-f6eaeadf4f95" providerId="ADAL" clId="{BDEAAAF0-1B73-4911-90E6-249487918616}" dt="2018-08-31T20:26:57.868" v="29" actId="2696"/>
        <pc:sldMkLst>
          <pc:docMk/>
          <pc:sldMk cId="3095101169" sldId="1697"/>
        </pc:sldMkLst>
      </pc:sldChg>
      <pc:sldChg chg="del">
        <pc:chgData name="Shawn Weisfeld" userId="aa867fe6-6944-4004-ad3f-f6eaeadf4f95" providerId="ADAL" clId="{BDEAAAF0-1B73-4911-90E6-249487918616}" dt="2018-08-31T20:26:57.251" v="12" actId="2696"/>
        <pc:sldMkLst>
          <pc:docMk/>
          <pc:sldMk cId="3182288875" sldId="1720"/>
        </pc:sldMkLst>
      </pc:sldChg>
      <pc:sldChg chg="del">
        <pc:chgData name="Shawn Weisfeld" userId="aa867fe6-6944-4004-ad3f-f6eaeadf4f95" providerId="ADAL" clId="{BDEAAAF0-1B73-4911-90E6-249487918616}" dt="2018-08-31T20:26:57.284" v="13" actId="2696"/>
        <pc:sldMkLst>
          <pc:docMk/>
          <pc:sldMk cId="1097548803" sldId="1812"/>
        </pc:sldMkLst>
      </pc:sldChg>
      <pc:sldChg chg="del">
        <pc:chgData name="Shawn Weisfeld" userId="aa867fe6-6944-4004-ad3f-f6eaeadf4f95" providerId="ADAL" clId="{BDEAAAF0-1B73-4911-90E6-249487918616}" dt="2018-08-31T20:26:58.686" v="42" actId="2696"/>
        <pc:sldMkLst>
          <pc:docMk/>
          <pc:sldMk cId="4203701221" sldId="1813"/>
        </pc:sldMkLst>
      </pc:sldChg>
      <pc:sldChg chg="del">
        <pc:chgData name="Shawn Weisfeld" userId="aa867fe6-6944-4004-ad3f-f6eaeadf4f95" providerId="ADAL" clId="{BDEAAAF0-1B73-4911-90E6-249487918616}" dt="2018-08-31T20:27:02.895" v="44" actId="2696"/>
        <pc:sldMkLst>
          <pc:docMk/>
          <pc:sldMk cId="201685028" sldId="1825"/>
        </pc:sldMkLst>
      </pc:sldChg>
      <pc:sldChg chg="del">
        <pc:chgData name="Shawn Weisfeld" userId="aa867fe6-6944-4004-ad3f-f6eaeadf4f95" providerId="ADAL" clId="{BDEAAAF0-1B73-4911-90E6-249487918616}" dt="2018-08-31T20:26:57.697" v="26" actId="2696"/>
        <pc:sldMkLst>
          <pc:docMk/>
          <pc:sldMk cId="360002239" sldId="1827"/>
        </pc:sldMkLst>
      </pc:sldChg>
      <pc:sldChg chg="del">
        <pc:chgData name="Shawn Weisfeld" userId="aa867fe6-6944-4004-ad3f-f6eaeadf4f95" providerId="ADAL" clId="{BDEAAAF0-1B73-4911-90E6-249487918616}" dt="2018-08-31T20:26:58.408" v="38" actId="2696"/>
        <pc:sldMkLst>
          <pc:docMk/>
          <pc:sldMk cId="4098431826" sldId="1831"/>
        </pc:sldMkLst>
      </pc:sldChg>
      <pc:sldChg chg="del">
        <pc:chgData name="Shawn Weisfeld" userId="aa867fe6-6944-4004-ad3f-f6eaeadf4f95" providerId="ADAL" clId="{BDEAAAF0-1B73-4911-90E6-249487918616}" dt="2018-08-31T20:26:58.498" v="39" actId="2696"/>
        <pc:sldMkLst>
          <pc:docMk/>
          <pc:sldMk cId="272401848" sldId="1832"/>
        </pc:sldMkLst>
      </pc:sldChg>
      <pc:sldChg chg="del">
        <pc:chgData name="Shawn Weisfeld" userId="aa867fe6-6944-4004-ad3f-f6eaeadf4f95" providerId="ADAL" clId="{BDEAAAF0-1B73-4911-90E6-249487918616}" dt="2018-08-31T20:26:58.582" v="40" actId="2696"/>
        <pc:sldMkLst>
          <pc:docMk/>
          <pc:sldMk cId="2599320349" sldId="1833"/>
        </pc:sldMkLst>
      </pc:sldChg>
      <pc:sldChg chg="del">
        <pc:chgData name="Shawn Weisfeld" userId="aa867fe6-6944-4004-ad3f-f6eaeadf4f95" providerId="ADAL" clId="{BDEAAAF0-1B73-4911-90E6-249487918616}" dt="2018-08-31T20:26:58.633" v="41" actId="2696"/>
        <pc:sldMkLst>
          <pc:docMk/>
          <pc:sldMk cId="1540670303" sldId="1834"/>
        </pc:sldMkLst>
      </pc:sldChg>
      <pc:sldChg chg="del">
        <pc:chgData name="Shawn Weisfeld" userId="aa867fe6-6944-4004-ad3f-f6eaeadf4f95" providerId="ADAL" clId="{BDEAAAF0-1B73-4911-90E6-249487918616}" dt="2018-08-31T20:26:57.990" v="31" actId="2696"/>
        <pc:sldMkLst>
          <pc:docMk/>
          <pc:sldMk cId="2035748887" sldId="1836"/>
        </pc:sldMkLst>
      </pc:sldChg>
      <pc:sldChg chg="add del">
        <pc:chgData name="Shawn Weisfeld" userId="aa867fe6-6944-4004-ad3f-f6eaeadf4f95" providerId="ADAL" clId="{BDEAAAF0-1B73-4911-90E6-249487918616}" dt="2018-08-31T20:41:17.744" v="217"/>
        <pc:sldMkLst>
          <pc:docMk/>
          <pc:sldMk cId="321306348" sldId="1857"/>
        </pc:sldMkLst>
      </pc:sldChg>
      <pc:sldChg chg="add del">
        <pc:chgData name="Shawn Weisfeld" userId="aa867fe6-6944-4004-ad3f-f6eaeadf4f95" providerId="ADAL" clId="{BDEAAAF0-1B73-4911-90E6-249487918616}" dt="2018-08-31T20:40:58.363" v="213"/>
        <pc:sldMkLst>
          <pc:docMk/>
          <pc:sldMk cId="514824063" sldId="1857"/>
        </pc:sldMkLst>
      </pc:sldChg>
      <pc:sldChg chg="add del">
        <pc:chgData name="Shawn Weisfeld" userId="aa867fe6-6944-4004-ad3f-f6eaeadf4f95" providerId="ADAL" clId="{BDEAAAF0-1B73-4911-90E6-249487918616}" dt="2018-08-31T20:41:15.320" v="215"/>
        <pc:sldMkLst>
          <pc:docMk/>
          <pc:sldMk cId="2273031411" sldId="1857"/>
        </pc:sldMkLst>
      </pc:sldChg>
      <pc:sldChg chg="add del">
        <pc:chgData name="Shawn Weisfeld" userId="aa867fe6-6944-4004-ad3f-f6eaeadf4f95" providerId="ADAL" clId="{BDEAAAF0-1B73-4911-90E6-249487918616}" dt="2018-08-31T20:40:52.391" v="208" actId="2696"/>
        <pc:sldMkLst>
          <pc:docMk/>
          <pc:sldMk cId="3232260496" sldId="1857"/>
        </pc:sldMkLst>
      </pc:sldChg>
      <pc:sldChg chg="del">
        <pc:chgData name="Shawn Weisfeld" userId="aa867fe6-6944-4004-ad3f-f6eaeadf4f95" providerId="ADAL" clId="{BDEAAAF0-1B73-4911-90E6-249487918616}" dt="2018-08-31T20:26:58.778" v="43" actId="2696"/>
        <pc:sldMkLst>
          <pc:docMk/>
          <pc:sldMk cId="234689356" sldId="3695"/>
        </pc:sldMkLst>
      </pc:sldChg>
      <pc:sldChg chg="del">
        <pc:chgData name="Shawn Weisfeld" userId="aa867fe6-6944-4004-ad3f-f6eaeadf4f95" providerId="ADAL" clId="{BDEAAAF0-1B73-4911-90E6-249487918616}" dt="2018-08-31T20:26:58.067" v="32" actId="2696"/>
        <pc:sldMkLst>
          <pc:docMk/>
          <pc:sldMk cId="1512711533" sldId="3696"/>
        </pc:sldMkLst>
      </pc:sldChg>
      <pc:sldChg chg="del">
        <pc:chgData name="Shawn Weisfeld" userId="aa867fe6-6944-4004-ad3f-f6eaeadf4f95" providerId="ADAL" clId="{BDEAAAF0-1B73-4911-90E6-249487918616}" dt="2018-08-31T20:26:58.127" v="33" actId="2696"/>
        <pc:sldMkLst>
          <pc:docMk/>
          <pc:sldMk cId="795684243" sldId="3697"/>
        </pc:sldMkLst>
      </pc:sldChg>
      <pc:sldChg chg="del">
        <pc:chgData name="Shawn Weisfeld" userId="aa867fe6-6944-4004-ad3f-f6eaeadf4f95" providerId="ADAL" clId="{BDEAAAF0-1B73-4911-90E6-249487918616}" dt="2018-08-31T20:26:58.153" v="34" actId="2696"/>
        <pc:sldMkLst>
          <pc:docMk/>
          <pc:sldMk cId="59875374" sldId="3698"/>
        </pc:sldMkLst>
      </pc:sldChg>
      <pc:sldChg chg="del">
        <pc:chgData name="Shawn Weisfeld" userId="aa867fe6-6944-4004-ad3f-f6eaeadf4f95" providerId="ADAL" clId="{BDEAAAF0-1B73-4911-90E6-249487918616}" dt="2018-08-31T20:26:58.251" v="35" actId="2696"/>
        <pc:sldMkLst>
          <pc:docMk/>
          <pc:sldMk cId="416582848" sldId="3699"/>
        </pc:sldMkLst>
      </pc:sldChg>
      <pc:sldChg chg="del">
        <pc:chgData name="Shawn Weisfeld" userId="aa867fe6-6944-4004-ad3f-f6eaeadf4f95" providerId="ADAL" clId="{BDEAAAF0-1B73-4911-90E6-249487918616}" dt="2018-08-31T20:26:57.319" v="14" actId="2696"/>
        <pc:sldMkLst>
          <pc:docMk/>
          <pc:sldMk cId="2861682228" sldId="3700"/>
        </pc:sldMkLst>
      </pc:sldChg>
      <pc:sldChg chg="del">
        <pc:chgData name="Shawn Weisfeld" userId="aa867fe6-6944-4004-ad3f-f6eaeadf4f95" providerId="ADAL" clId="{BDEAAAF0-1B73-4911-90E6-249487918616}" dt="2018-08-31T20:26:57.339" v="15" actId="2696"/>
        <pc:sldMkLst>
          <pc:docMk/>
          <pc:sldMk cId="3012445448" sldId="3701"/>
        </pc:sldMkLst>
      </pc:sldChg>
      <pc:sldChg chg="del">
        <pc:chgData name="Shawn Weisfeld" userId="aa867fe6-6944-4004-ad3f-f6eaeadf4f95" providerId="ADAL" clId="{BDEAAAF0-1B73-4911-90E6-249487918616}" dt="2018-08-31T20:27:39.342" v="45" actId="2696"/>
        <pc:sldMkLst>
          <pc:docMk/>
          <pc:sldMk cId="3493434262" sldId="3753"/>
        </pc:sldMkLst>
      </pc:sldChg>
      <pc:sldChg chg="add del">
        <pc:chgData name="Shawn Weisfeld" userId="aa867fe6-6944-4004-ad3f-f6eaeadf4f95" providerId="ADAL" clId="{BDEAAAF0-1B73-4911-90E6-249487918616}" dt="2018-08-31T20:41:17.744" v="217"/>
        <pc:sldMkLst>
          <pc:docMk/>
          <pc:sldMk cId="1553929663" sldId="3755"/>
        </pc:sldMkLst>
      </pc:sldChg>
      <pc:sldChg chg="add del">
        <pc:chgData name="Shawn Weisfeld" userId="aa867fe6-6944-4004-ad3f-f6eaeadf4f95" providerId="ADAL" clId="{BDEAAAF0-1B73-4911-90E6-249487918616}" dt="2018-08-31T20:41:15.320" v="215"/>
        <pc:sldMkLst>
          <pc:docMk/>
          <pc:sldMk cId="2185242910" sldId="3755"/>
        </pc:sldMkLst>
      </pc:sldChg>
      <pc:sldChg chg="addSp delSp modSp new add del">
        <pc:chgData name="Shawn Weisfeld" userId="aa867fe6-6944-4004-ad3f-f6eaeadf4f95" providerId="ADAL" clId="{BDEAAAF0-1B73-4911-90E6-249487918616}" dt="2018-08-31T20:40:52.453" v="209" actId="2696"/>
        <pc:sldMkLst>
          <pc:docMk/>
          <pc:sldMk cId="2661302894" sldId="3755"/>
        </pc:sldMkLst>
        <pc:spChg chg="mod">
          <ac:chgData name="Shawn Weisfeld" userId="aa867fe6-6944-4004-ad3f-f6eaeadf4f95" providerId="ADAL" clId="{BDEAAAF0-1B73-4911-90E6-249487918616}" dt="2018-08-31T20:39:33.579" v="203" actId="20577"/>
          <ac:spMkLst>
            <pc:docMk/>
            <pc:sldMk cId="2661302894" sldId="3755"/>
            <ac:spMk id="2" creationId="{0CBB8457-5AFF-4A20-9764-9529292521D5}"/>
          </ac:spMkLst>
        </pc:spChg>
        <pc:spChg chg="mod">
          <ac:chgData name="Shawn Weisfeld" userId="aa867fe6-6944-4004-ad3f-f6eaeadf4f95" providerId="ADAL" clId="{BDEAAAF0-1B73-4911-90E6-249487918616}" dt="2018-08-31T20:39:53.331" v="206" actId="6549"/>
          <ac:spMkLst>
            <pc:docMk/>
            <pc:sldMk cId="2661302894" sldId="3755"/>
            <ac:spMk id="3" creationId="{C92E2E30-9E8B-4E9E-A53B-A47FA1CD2393}"/>
          </ac:spMkLst>
        </pc:spChg>
        <pc:graphicFrameChg chg="add del">
          <ac:chgData name="Shawn Weisfeld" userId="aa867fe6-6944-4004-ad3f-f6eaeadf4f95" providerId="ADAL" clId="{BDEAAAF0-1B73-4911-90E6-249487918616}" dt="2018-08-31T20:34:30.305" v="64"/>
          <ac:graphicFrameMkLst>
            <pc:docMk/>
            <pc:sldMk cId="2661302894" sldId="3755"/>
            <ac:graphicFrameMk id="4" creationId="{84547A61-3EB0-4F5D-9CC6-3B78E04D5D8B}"/>
          </ac:graphicFrameMkLst>
        </pc:graphicFrameChg>
      </pc:sldChg>
      <pc:sldChg chg="add del">
        <pc:chgData name="Shawn Weisfeld" userId="aa867fe6-6944-4004-ad3f-f6eaeadf4f95" providerId="ADAL" clId="{BDEAAAF0-1B73-4911-90E6-249487918616}" dt="2018-08-31T20:40:58.363" v="213"/>
        <pc:sldMkLst>
          <pc:docMk/>
          <pc:sldMk cId="4256155468" sldId="3755"/>
        </pc:sldMkLst>
      </pc:sldChg>
      <pc:sldChg chg="add del">
        <pc:chgData name="Shawn Weisfeld" userId="aa867fe6-6944-4004-ad3f-f6eaeadf4f95" providerId="ADAL" clId="{BDEAAAF0-1B73-4911-90E6-249487918616}" dt="2018-08-31T20:41:17.744" v="217"/>
        <pc:sldMkLst>
          <pc:docMk/>
          <pc:sldMk cId="431788171" sldId="3756"/>
        </pc:sldMkLst>
      </pc:sldChg>
      <pc:sldChg chg="add del">
        <pc:chgData name="Shawn Weisfeld" userId="aa867fe6-6944-4004-ad3f-f6eaeadf4f95" providerId="ADAL" clId="{BDEAAAF0-1B73-4911-90E6-249487918616}" dt="2018-08-31T20:40:58.363" v="213"/>
        <pc:sldMkLst>
          <pc:docMk/>
          <pc:sldMk cId="620694576" sldId="3756"/>
        </pc:sldMkLst>
      </pc:sldChg>
      <pc:sldChg chg="add del">
        <pc:chgData name="Shawn Weisfeld" userId="aa867fe6-6944-4004-ad3f-f6eaeadf4f95" providerId="ADAL" clId="{BDEAAAF0-1B73-4911-90E6-249487918616}" dt="2018-08-31T20:41:15.320" v="215"/>
        <pc:sldMkLst>
          <pc:docMk/>
          <pc:sldMk cId="1163552138" sldId="3756"/>
        </pc:sldMkLst>
      </pc:sldChg>
      <pc:sldChg chg="modSp add del">
        <pc:chgData name="Shawn Weisfeld" userId="aa867fe6-6944-4004-ad3f-f6eaeadf4f95" providerId="ADAL" clId="{BDEAAAF0-1B73-4911-90E6-249487918616}" dt="2018-08-31T20:40:52.495" v="210" actId="2696"/>
        <pc:sldMkLst>
          <pc:docMk/>
          <pc:sldMk cId="1385435024" sldId="3756"/>
        </pc:sldMkLst>
        <pc:spChg chg="mod">
          <ac:chgData name="Shawn Weisfeld" userId="aa867fe6-6944-4004-ad3f-f6eaeadf4f95" providerId="ADAL" clId="{BDEAAAF0-1B73-4911-90E6-249487918616}" dt="2018-08-31T20:39:59.467" v="207" actId="6549"/>
          <ac:spMkLst>
            <pc:docMk/>
            <pc:sldMk cId="1385435024" sldId="3756"/>
            <ac:spMk id="3" creationId="{C92E2E30-9E8B-4E9E-A53B-A47FA1CD2393}"/>
          </ac:spMkLst>
        </pc:spChg>
      </pc:sldChg>
      <pc:sldMasterChg chg="delSldLayout">
        <pc:chgData name="Shawn Weisfeld" userId="aa867fe6-6944-4004-ad3f-f6eaeadf4f95" providerId="ADAL" clId="{BDEAAAF0-1B73-4911-90E6-249487918616}" dt="2018-08-31T20:26:57.640" v="24" actId="2696"/>
        <pc:sldMasterMkLst>
          <pc:docMk/>
          <pc:sldMasterMk cId="3588427678" sldId="2147484229"/>
        </pc:sldMasterMkLst>
        <pc:sldLayoutChg chg="del">
          <pc:chgData name="Shawn Weisfeld" userId="aa867fe6-6944-4004-ad3f-f6eaeadf4f95" providerId="ADAL" clId="{BDEAAAF0-1B73-4911-90E6-249487918616}" dt="2018-08-31T20:26:57.551" v="22" actId="2696"/>
          <pc:sldLayoutMkLst>
            <pc:docMk/>
            <pc:sldMasterMk cId="3588427678" sldId="2147484229"/>
            <pc:sldLayoutMk cId="3575363985" sldId="2147484653"/>
          </pc:sldLayoutMkLst>
        </pc:sldLayoutChg>
        <pc:sldLayoutChg chg="del">
          <pc:chgData name="Shawn Weisfeld" userId="aa867fe6-6944-4004-ad3f-f6eaeadf4f95" providerId="ADAL" clId="{BDEAAAF0-1B73-4911-90E6-249487918616}" dt="2018-08-31T20:26:57.640" v="24" actId="2696"/>
          <pc:sldLayoutMkLst>
            <pc:docMk/>
            <pc:sldMasterMk cId="3588427678" sldId="2147484229"/>
            <pc:sldLayoutMk cId="2951541539" sldId="2147484845"/>
          </pc:sldLayoutMkLst>
        </pc:sldLayoutChg>
        <pc:sldLayoutChg chg="del">
          <pc:chgData name="Shawn Weisfeld" userId="aa867fe6-6944-4004-ad3f-f6eaeadf4f95" providerId="ADAL" clId="{BDEAAAF0-1B73-4911-90E6-249487918616}" dt="2018-08-31T20:26:57.512" v="20" actId="2696"/>
          <pc:sldLayoutMkLst>
            <pc:docMk/>
            <pc:sldMasterMk cId="3588427678" sldId="2147484229"/>
            <pc:sldLayoutMk cId="68585720" sldId="2147484846"/>
          </pc:sldLayoutMkLst>
        </pc:sldLayoutChg>
      </pc:sldMasterChg>
    </pc:docChg>
  </pc:docChgLst>
  <pc:docChgLst>
    <pc:chgData name="Shawn Weisfeld" userId="aa867fe6-6944-4004-ad3f-f6eaeadf4f95" providerId="ADAL" clId="{A8E3B10F-65FA-4400-BE02-12E245733374}"/>
    <pc:docChg chg="undo custSel addSld delSld modSld sldOrd">
      <pc:chgData name="Shawn Weisfeld" userId="aa867fe6-6944-4004-ad3f-f6eaeadf4f95" providerId="ADAL" clId="{A8E3B10F-65FA-4400-BE02-12E245733374}" dt="2019-10-07T16:54:33.472" v="144" actId="6549"/>
      <pc:docMkLst>
        <pc:docMk/>
      </pc:docMkLst>
      <pc:sldChg chg="modSp">
        <pc:chgData name="Shawn Weisfeld" userId="aa867fe6-6944-4004-ad3f-f6eaeadf4f95" providerId="ADAL" clId="{A8E3B10F-65FA-4400-BE02-12E245733374}" dt="2019-10-07T16:52:29.673" v="137" actId="20577"/>
        <pc:sldMkLst>
          <pc:docMk/>
          <pc:sldMk cId="3400710677" sldId="331"/>
        </pc:sldMkLst>
        <pc:spChg chg="mod">
          <ac:chgData name="Shawn Weisfeld" userId="aa867fe6-6944-4004-ad3f-f6eaeadf4f95" providerId="ADAL" clId="{A8E3B10F-65FA-4400-BE02-12E245733374}" dt="2019-10-07T16:52:29.673" v="137" actId="20577"/>
          <ac:spMkLst>
            <pc:docMk/>
            <pc:sldMk cId="3400710677" sldId="331"/>
            <ac:spMk id="6" creationId="{07171AAB-3FE7-42EE-A5DF-152F6AF77FF5}"/>
          </ac:spMkLst>
        </pc:spChg>
        <pc:picChg chg="mod">
          <ac:chgData name="Shawn Weisfeld" userId="aa867fe6-6944-4004-ad3f-f6eaeadf4f95" providerId="ADAL" clId="{A8E3B10F-65FA-4400-BE02-12E245733374}" dt="2019-10-07T16:52:03.759" v="125" actId="1076"/>
          <ac:picMkLst>
            <pc:docMk/>
            <pc:sldMk cId="3400710677" sldId="331"/>
            <ac:picMk id="1028" creationId="{C6A0D307-C083-434B-A20C-DAB856B6136C}"/>
          </ac:picMkLst>
        </pc:picChg>
      </pc:sldChg>
      <pc:sldChg chg="addSp delSp modSp">
        <pc:chgData name="Shawn Weisfeld" userId="aa867fe6-6944-4004-ad3f-f6eaeadf4f95" providerId="ADAL" clId="{A8E3B10F-65FA-4400-BE02-12E245733374}" dt="2019-10-07T16:39:15.131" v="47" actId="14100"/>
        <pc:sldMkLst>
          <pc:docMk/>
          <pc:sldMk cId="1193738272" sldId="1765"/>
        </pc:sldMkLst>
        <pc:spChg chg="del">
          <ac:chgData name="Shawn Weisfeld" userId="aa867fe6-6944-4004-ad3f-f6eaeadf4f95" providerId="ADAL" clId="{A8E3B10F-65FA-4400-BE02-12E245733374}" dt="2019-10-07T16:38:48.052" v="40" actId="478"/>
          <ac:spMkLst>
            <pc:docMk/>
            <pc:sldMk cId="1193738272" sldId="1765"/>
            <ac:spMk id="3" creationId="{E4F3BD63-2B7F-4EB4-8E14-DB771AC77D76}"/>
          </ac:spMkLst>
        </pc:spChg>
        <pc:spChg chg="mod">
          <ac:chgData name="Shawn Weisfeld" userId="aa867fe6-6944-4004-ad3f-f6eaeadf4f95" providerId="ADAL" clId="{A8E3B10F-65FA-4400-BE02-12E245733374}" dt="2019-10-07T16:39:12.726" v="46" actId="1076"/>
          <ac:spMkLst>
            <pc:docMk/>
            <pc:sldMk cId="1193738272" sldId="1765"/>
            <ac:spMk id="4" creationId="{272B4584-9F97-4C72-AA26-E766C03D981B}"/>
          </ac:spMkLst>
        </pc:spChg>
        <pc:spChg chg="del">
          <ac:chgData name="Shawn Weisfeld" userId="aa867fe6-6944-4004-ad3f-f6eaeadf4f95" providerId="ADAL" clId="{A8E3B10F-65FA-4400-BE02-12E245733374}" dt="2019-10-07T16:36:39.401" v="0" actId="478"/>
          <ac:spMkLst>
            <pc:docMk/>
            <pc:sldMk cId="1193738272" sldId="1765"/>
            <ac:spMk id="6" creationId="{0013CB69-27FA-4FD8-8C84-B4F1B591A363}"/>
          </ac:spMkLst>
        </pc:spChg>
        <pc:picChg chg="del">
          <ac:chgData name="Shawn Weisfeld" userId="aa867fe6-6944-4004-ad3f-f6eaeadf4f95" providerId="ADAL" clId="{A8E3B10F-65FA-4400-BE02-12E245733374}" dt="2019-10-07T16:36:55.586" v="24" actId="478"/>
          <ac:picMkLst>
            <pc:docMk/>
            <pc:sldMk cId="1193738272" sldId="1765"/>
            <ac:picMk id="2" creationId="{68107198-0EBA-4152-BB76-9BD1E2FD6043}"/>
          </ac:picMkLst>
        </pc:picChg>
        <pc:picChg chg="add del mod">
          <ac:chgData name="Shawn Weisfeld" userId="aa867fe6-6944-4004-ad3f-f6eaeadf4f95" providerId="ADAL" clId="{A8E3B10F-65FA-4400-BE02-12E245733374}" dt="2019-10-07T16:37:43.622" v="37" actId="478"/>
          <ac:picMkLst>
            <pc:docMk/>
            <pc:sldMk cId="1193738272" sldId="1765"/>
            <ac:picMk id="7" creationId="{58732135-26EC-4110-AB67-3D793B1339FF}"/>
          </ac:picMkLst>
        </pc:picChg>
        <pc:picChg chg="add mod">
          <ac:chgData name="Shawn Weisfeld" userId="aa867fe6-6944-4004-ad3f-f6eaeadf4f95" providerId="ADAL" clId="{A8E3B10F-65FA-4400-BE02-12E245733374}" dt="2019-10-07T16:39:15.131" v="47" actId="14100"/>
          <ac:picMkLst>
            <pc:docMk/>
            <pc:sldMk cId="1193738272" sldId="1765"/>
            <ac:picMk id="8" creationId="{99687F2B-E605-487F-9CE0-254E2A629FFF}"/>
          </ac:picMkLst>
        </pc:picChg>
        <pc:picChg chg="add del mod">
          <ac:chgData name="Shawn Weisfeld" userId="aa867fe6-6944-4004-ad3f-f6eaeadf4f95" providerId="ADAL" clId="{A8E3B10F-65FA-4400-BE02-12E245733374}" dt="2019-10-07T16:39:00.238" v="45" actId="478"/>
          <ac:picMkLst>
            <pc:docMk/>
            <pc:sldMk cId="1193738272" sldId="1765"/>
            <ac:picMk id="10" creationId="{69D5D314-CEB9-4813-9ED2-EB0187729A56}"/>
          </ac:picMkLst>
        </pc:picChg>
        <pc:picChg chg="del">
          <ac:chgData name="Shawn Weisfeld" userId="aa867fe6-6944-4004-ad3f-f6eaeadf4f95" providerId="ADAL" clId="{A8E3B10F-65FA-4400-BE02-12E245733374}" dt="2019-10-07T16:36:56.648" v="25" actId="478"/>
          <ac:picMkLst>
            <pc:docMk/>
            <pc:sldMk cId="1193738272" sldId="1765"/>
            <ac:picMk id="1026" creationId="{88CC7773-2583-4943-B1BD-1EBDC06BE18A}"/>
          </ac:picMkLst>
        </pc:picChg>
      </pc:sldChg>
      <pc:sldChg chg="addSp delSp modSp del">
        <pc:chgData name="Shawn Weisfeld" userId="aa867fe6-6944-4004-ad3f-f6eaeadf4f95" providerId="ADAL" clId="{A8E3B10F-65FA-4400-BE02-12E245733374}" dt="2019-10-07T16:40:19.232" v="49" actId="2696"/>
        <pc:sldMkLst>
          <pc:docMk/>
          <pc:sldMk cId="1323042071" sldId="1776"/>
        </pc:sldMkLst>
        <pc:spChg chg="del">
          <ac:chgData name="Shawn Weisfeld" userId="aa867fe6-6944-4004-ad3f-f6eaeadf4f95" providerId="ADAL" clId="{A8E3B10F-65FA-4400-BE02-12E245733374}" dt="2019-10-07T16:40:15.620" v="48" actId="478"/>
          <ac:spMkLst>
            <pc:docMk/>
            <pc:sldMk cId="1323042071" sldId="1776"/>
            <ac:spMk id="4" creationId="{272B4584-9F97-4C72-AA26-E766C03D981B}"/>
          </ac:spMkLst>
        </pc:spChg>
        <pc:spChg chg="add mod">
          <ac:chgData name="Shawn Weisfeld" userId="aa867fe6-6944-4004-ad3f-f6eaeadf4f95" providerId="ADAL" clId="{A8E3B10F-65FA-4400-BE02-12E245733374}" dt="2019-10-07T16:40:15.620" v="48" actId="478"/>
          <ac:spMkLst>
            <pc:docMk/>
            <pc:sldMk cId="1323042071" sldId="1776"/>
            <ac:spMk id="6" creationId="{F54F3F86-15DA-4961-9E71-116A3C1F163B}"/>
          </ac:spMkLst>
        </pc:spChg>
      </pc:sldChg>
      <pc:sldChg chg="addSp delSp modSp add ord modAnim">
        <pc:chgData name="Shawn Weisfeld" userId="aa867fe6-6944-4004-ad3f-f6eaeadf4f95" providerId="ADAL" clId="{A8E3B10F-65FA-4400-BE02-12E245733374}" dt="2019-10-07T16:51:09.283" v="108"/>
        <pc:sldMkLst>
          <pc:docMk/>
          <pc:sldMk cId="3470001522" sldId="3766"/>
        </pc:sldMkLst>
        <pc:spChg chg="add mod">
          <ac:chgData name="Shawn Weisfeld" userId="aa867fe6-6944-4004-ad3f-f6eaeadf4f95" providerId="ADAL" clId="{A8E3B10F-65FA-4400-BE02-12E245733374}" dt="2019-10-07T16:50:42.165" v="105" actId="1076"/>
          <ac:spMkLst>
            <pc:docMk/>
            <pc:sldMk cId="3470001522" sldId="3766"/>
            <ac:spMk id="3" creationId="{E9DCAB2C-E34E-4439-8FE7-B9D388E8BEE7}"/>
          </ac:spMkLst>
        </pc:spChg>
        <pc:picChg chg="add mod">
          <ac:chgData name="Shawn Weisfeld" userId="aa867fe6-6944-4004-ad3f-f6eaeadf4f95" providerId="ADAL" clId="{A8E3B10F-65FA-4400-BE02-12E245733374}" dt="2019-10-07T16:50:50.269" v="106" actId="12788"/>
          <ac:picMkLst>
            <pc:docMk/>
            <pc:sldMk cId="3470001522" sldId="3766"/>
            <ac:picMk id="2" creationId="{F4C71443-C69F-42DC-A40D-C5111BAB1366}"/>
          </ac:picMkLst>
        </pc:picChg>
        <pc:picChg chg="del mod">
          <ac:chgData name="Shawn Weisfeld" userId="aa867fe6-6944-4004-ad3f-f6eaeadf4f95" providerId="ADAL" clId="{A8E3B10F-65FA-4400-BE02-12E245733374}" dt="2019-10-07T16:46:39.976" v="96" actId="478"/>
          <ac:picMkLst>
            <pc:docMk/>
            <pc:sldMk cId="3470001522" sldId="3766"/>
            <ac:picMk id="4" creationId="{5B0FAE2A-BB2F-4101-B6AB-7DCAB7E6D141}"/>
          </ac:picMkLst>
        </pc:picChg>
      </pc:sldChg>
      <pc:sldChg chg="addSp delSp">
        <pc:chgData name="Shawn Weisfeld" userId="aa867fe6-6944-4004-ad3f-f6eaeadf4f95" providerId="ADAL" clId="{A8E3B10F-65FA-4400-BE02-12E245733374}" dt="2019-10-07T16:53:07.838" v="139"/>
        <pc:sldMkLst>
          <pc:docMk/>
          <pc:sldMk cId="132925926" sldId="3767"/>
        </pc:sldMkLst>
        <pc:spChg chg="add del">
          <ac:chgData name="Shawn Weisfeld" userId="aa867fe6-6944-4004-ad3f-f6eaeadf4f95" providerId="ADAL" clId="{A8E3B10F-65FA-4400-BE02-12E245733374}" dt="2019-10-07T16:53:07.838" v="139"/>
          <ac:spMkLst>
            <pc:docMk/>
            <pc:sldMk cId="132925926" sldId="3767"/>
            <ac:spMk id="4" creationId="{C9E333E0-32CA-456C-B13C-A3A5AFBBC5B8}"/>
          </ac:spMkLst>
        </pc:spChg>
      </pc:sldChg>
      <pc:sldChg chg="addSp delSp modSp new mod modClrScheme chgLayout">
        <pc:chgData name="Shawn Weisfeld" userId="aa867fe6-6944-4004-ad3f-f6eaeadf4f95" providerId="ADAL" clId="{A8E3B10F-65FA-4400-BE02-12E245733374}" dt="2019-10-07T16:42:46.278" v="90" actId="1076"/>
        <pc:sldMkLst>
          <pc:docMk/>
          <pc:sldMk cId="4103527210" sldId="4934"/>
        </pc:sldMkLst>
        <pc:spChg chg="del">
          <ac:chgData name="Shawn Weisfeld" userId="aa867fe6-6944-4004-ad3f-f6eaeadf4f95" providerId="ADAL" clId="{A8E3B10F-65FA-4400-BE02-12E245733374}" dt="2019-10-07T16:40:31.536" v="51" actId="700"/>
          <ac:spMkLst>
            <pc:docMk/>
            <pc:sldMk cId="4103527210" sldId="4934"/>
            <ac:spMk id="2" creationId="{43216E54-98FF-436A-9E86-2C45C9FE1560}"/>
          </ac:spMkLst>
        </pc:spChg>
        <pc:spChg chg="del">
          <ac:chgData name="Shawn Weisfeld" userId="aa867fe6-6944-4004-ad3f-f6eaeadf4f95" providerId="ADAL" clId="{A8E3B10F-65FA-4400-BE02-12E245733374}" dt="2019-10-07T16:40:31.536" v="51" actId="700"/>
          <ac:spMkLst>
            <pc:docMk/>
            <pc:sldMk cId="4103527210" sldId="4934"/>
            <ac:spMk id="3" creationId="{5B8A0424-9F30-44C2-9E76-892A96347D41}"/>
          </ac:spMkLst>
        </pc:spChg>
        <pc:spChg chg="add mod">
          <ac:chgData name="Shawn Weisfeld" userId="aa867fe6-6944-4004-ad3f-f6eaeadf4f95" providerId="ADAL" clId="{A8E3B10F-65FA-4400-BE02-12E245733374}" dt="2019-10-07T16:42:46.278" v="90" actId="1076"/>
          <ac:spMkLst>
            <pc:docMk/>
            <pc:sldMk cId="4103527210" sldId="4934"/>
            <ac:spMk id="6" creationId="{B90C7812-5419-4C50-AC23-EC750C52F2FE}"/>
          </ac:spMkLst>
        </pc:spChg>
        <pc:picChg chg="add mod">
          <ac:chgData name="Shawn Weisfeld" userId="aa867fe6-6944-4004-ad3f-f6eaeadf4f95" providerId="ADAL" clId="{A8E3B10F-65FA-4400-BE02-12E245733374}" dt="2019-10-07T16:40:36.717" v="53" actId="27614"/>
          <ac:picMkLst>
            <pc:docMk/>
            <pc:sldMk cId="4103527210" sldId="4934"/>
            <ac:picMk id="5" creationId="{D3D81224-26F8-49FC-A584-04DD49627545}"/>
          </ac:picMkLst>
        </pc:picChg>
      </pc:sldChg>
      <pc:sldChg chg="modSp add del modNotesTx">
        <pc:chgData name="Shawn Weisfeld" userId="aa867fe6-6944-4004-ad3f-f6eaeadf4f95" providerId="ADAL" clId="{A8E3B10F-65FA-4400-BE02-12E245733374}" dt="2019-10-07T16:54:33.472" v="144" actId="6549"/>
        <pc:sldMkLst>
          <pc:docMk/>
          <pc:sldMk cId="74667897" sldId="10753"/>
        </pc:sldMkLst>
        <pc:spChg chg="mod">
          <ac:chgData name="Shawn Weisfeld" userId="aa867fe6-6944-4004-ad3f-f6eaeadf4f95" providerId="ADAL" clId="{A8E3B10F-65FA-4400-BE02-12E245733374}" dt="2019-10-07T16:53:58.617" v="143" actId="207"/>
          <ac:spMkLst>
            <pc:docMk/>
            <pc:sldMk cId="74667897" sldId="10753"/>
            <ac:spMk id="37" creationId="{00000000-0000-0000-0000-000000000000}"/>
          </ac:spMkLst>
        </pc:spChg>
        <pc:spChg chg="mod">
          <ac:chgData name="Shawn Weisfeld" userId="aa867fe6-6944-4004-ad3f-f6eaeadf4f95" providerId="ADAL" clId="{A8E3B10F-65FA-4400-BE02-12E245733374}" dt="2019-10-07T16:53:52.599" v="142" actId="207"/>
          <ac:spMkLst>
            <pc:docMk/>
            <pc:sldMk cId="74667897" sldId="10753"/>
            <ac:spMk id="3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1/9/2020 8:15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1/9/2020 8:15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1/9/2020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1/9/2020 8:15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400" kern="1200">
                <a:solidFill>
                  <a:schemeClr val="tx1"/>
                </a:solidFill>
                <a:effectLst/>
                <a:latin typeface="Segoe UI Light" pitchFamily="34" charset="0"/>
                <a:ea typeface="+mn-ea"/>
                <a:cs typeface="+mn-cs"/>
              </a:rPr>
              <a:t>So, we’ve just run through our overall solution and how this addresses all four areas that enable you to innovate at scale, and deliver with confidence. We looked at how you can use:</a:t>
            </a:r>
          </a:p>
          <a:p>
            <a:pPr marL="342900" indent="-342900">
              <a:buFont typeface="+mj-lt"/>
              <a:buAutoNum type="arabicPeriod"/>
            </a:pPr>
            <a:r>
              <a:rPr lang="en-US" sz="1400" b="1" kern="1200">
                <a:solidFill>
                  <a:schemeClr val="tx1"/>
                </a:solidFill>
                <a:effectLst/>
                <a:latin typeface="Segoe UI Light" pitchFamily="34" charset="0"/>
                <a:ea typeface="+mn-ea"/>
                <a:cs typeface="+mn-cs"/>
              </a:rPr>
              <a:t>Visual Studio and Visual Studio code </a:t>
            </a:r>
            <a:r>
              <a:rPr lang="en-US" sz="1400" kern="1200">
                <a:solidFill>
                  <a:schemeClr val="tx1"/>
                </a:solidFill>
                <a:effectLst/>
                <a:latin typeface="Segoe UI Light" pitchFamily="34" charset="0"/>
                <a:ea typeface="+mn-ea"/>
                <a:cs typeface="+mn-cs"/>
              </a:rPr>
              <a:t>to maximize developer efficiency</a:t>
            </a:r>
          </a:p>
          <a:p>
            <a:pPr marL="342900" indent="-342900">
              <a:buFont typeface="+mj-lt"/>
              <a:buAutoNum type="arabicPeriod"/>
            </a:pPr>
            <a:r>
              <a:rPr lang="en-US" sz="1400" b="1" kern="1200">
                <a:solidFill>
                  <a:schemeClr val="tx1"/>
                </a:solidFill>
                <a:effectLst/>
                <a:latin typeface="Segoe UI Light" pitchFamily="34" charset="0"/>
                <a:ea typeface="+mn-ea"/>
                <a:cs typeface="+mn-cs"/>
              </a:rPr>
              <a:t>GitHub</a:t>
            </a:r>
            <a:r>
              <a:rPr lang="en-US" sz="1400" kern="1200">
                <a:solidFill>
                  <a:schemeClr val="tx1"/>
                </a:solidFill>
                <a:effectLst/>
                <a:latin typeface="Segoe UI Light" pitchFamily="34" charset="0"/>
                <a:ea typeface="+mn-ea"/>
                <a:cs typeface="+mn-cs"/>
              </a:rPr>
              <a:t> to accelerate collaboration and open source development practices</a:t>
            </a:r>
          </a:p>
          <a:p>
            <a:pPr marL="342900" indent="-342900">
              <a:buFont typeface="+mj-lt"/>
              <a:buAutoNum type="arabicPeriod"/>
            </a:pPr>
            <a:r>
              <a:rPr lang="en-US" sz="1400" b="1" kern="1200">
                <a:solidFill>
                  <a:schemeClr val="tx1"/>
                </a:solidFill>
                <a:effectLst/>
                <a:latin typeface="Segoe UI Light" pitchFamily="34" charset="0"/>
                <a:ea typeface="+mn-ea"/>
                <a:cs typeface="+mn-cs"/>
              </a:rPr>
              <a:t>Azure DevOps</a:t>
            </a:r>
            <a:r>
              <a:rPr lang="en-US" sz="1400" b="0" kern="1200">
                <a:solidFill>
                  <a:schemeClr val="tx1"/>
                </a:solidFill>
                <a:effectLst/>
                <a:latin typeface="Segoe UI Light" pitchFamily="34" charset="0"/>
                <a:ea typeface="+mn-ea"/>
                <a:cs typeface="+mn-cs"/>
              </a:rPr>
              <a:t> to accelerate delivery of your products </a:t>
            </a:r>
            <a:r>
              <a:rPr lang="en-US" sz="1400" b="0" i="1" kern="1200">
                <a:solidFill>
                  <a:schemeClr val="tx1"/>
                </a:solidFill>
                <a:effectLst/>
                <a:latin typeface="Segoe UI Light" pitchFamily="34" charset="0"/>
                <a:ea typeface="+mn-ea"/>
                <a:cs typeface="+mn-cs"/>
              </a:rPr>
              <a:t>and</a:t>
            </a:r>
            <a:endParaRPr lang="en-US" sz="1400" b="0" i="0" kern="1200">
              <a:solidFill>
                <a:schemeClr val="tx1"/>
              </a:solidFill>
              <a:effectLst/>
              <a:latin typeface="Segoe UI Light" pitchFamily="34" charset="0"/>
              <a:ea typeface="+mn-ea"/>
              <a:cs typeface="+mn-cs"/>
            </a:endParaRPr>
          </a:p>
          <a:p>
            <a:pPr marL="342900" indent="-342900">
              <a:buFont typeface="+mj-lt"/>
              <a:buAutoNum type="arabicPeriod"/>
            </a:pPr>
            <a:r>
              <a:rPr lang="en-US" sz="1400" b="1" kern="1200">
                <a:solidFill>
                  <a:schemeClr val="tx1"/>
                </a:solidFill>
                <a:effectLst/>
                <a:latin typeface="Segoe UI Light" pitchFamily="34" charset="0"/>
                <a:ea typeface="+mn-ea"/>
                <a:cs typeface="+mn-cs"/>
              </a:rPr>
              <a:t>Azure Security &amp; Management services</a:t>
            </a:r>
            <a:r>
              <a:rPr lang="en-US" sz="1400" b="0" kern="1200">
                <a:solidFill>
                  <a:schemeClr val="tx1"/>
                </a:solidFill>
                <a:effectLst/>
                <a:latin typeface="Segoe UI Light" pitchFamily="34" charset="0"/>
                <a:ea typeface="+mn-ea"/>
                <a:cs typeface="+mn-cs"/>
              </a:rPr>
              <a:t> to ensure your products operate reliably, scale and remain secure</a:t>
            </a: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2184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301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1304607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753665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2038607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fact, </a:t>
            </a:r>
            <a:r>
              <a:rPr lang="en-US" sz="900" baseline="0" err="1"/>
              <a:t>Github</a:t>
            </a:r>
            <a:r>
              <a:rPr lang="en-US" sz="900" baseline="0"/>
              <a:t> is the #1 developer platform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has long been known as the home of the largest open source community in the world and it continues to grow.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2018, open source developers made more than 1.1 billion updates to 96 million repositories on GitHub.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GitHub’s dominance in open source is the result of their intense focus on developers.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Developers choose GitHub because it focuses on providing the best possible environment for building code, whether that’s alone or together.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allows hundreds, even thousands, of developers to contribute to the same code base without fear of losing or overwriting work.</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After seeing the successful projects being built in the open source communities, organization of all shapes and sizes took notice.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Today, GitHub is meeting the demands of some of the most challenging business environments, including highly regulated industries from automotive and finance, to farming and medicine.</a:t>
            </a:r>
          </a:p>
          <a:p>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1/9/2020 8:15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3049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also home to the most important and popular open source projects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From the Linux kernel itself, Kubernetes and through to today’s most popular languages and frameworks such as Go, Angular, React and .NET core</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With almost all IT solutions these days taking a dependency on open source projects, it’s likely that these projects live on GitHub.</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This makes GitHub, the best place for your company to participate in these projects, even if it’s just keeping your finger on the pulse or the ability to raise issues</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1/9/2020 8:15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2701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41973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781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822277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dirty="0"/>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1/9/2020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0565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1/9/2020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4329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latin typeface="Segoe UI" panose="020B0502040204020203" pitchFamily="34" charset="0"/>
                <a:cs typeface="Segoe UI" panose="020B0502040204020203" pitchFamily="34" charset="0"/>
              </a:rPr>
              <a:t>So, what is DevOps exactly?</a:t>
            </a:r>
          </a:p>
          <a:p>
            <a:pPr marL="0" indent="0">
              <a:buFont typeface="Arial" panose="020B0604020202020204" pitchFamily="34" charset="0"/>
              <a:buNone/>
            </a:pPr>
            <a:endParaRPr lang="en-US" sz="9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DevOps is a term for a group of </a:t>
            </a:r>
            <a:r>
              <a:rPr lang="en-US" sz="900" b="1" dirty="0">
                <a:solidFill>
                  <a:schemeClr val="tx1"/>
                </a:solidFill>
                <a:latin typeface="Segoe UI" panose="020B0502040204020203" pitchFamily="34" charset="0"/>
                <a:cs typeface="Segoe UI" panose="020B0502040204020203" pitchFamily="34" charset="0"/>
              </a:rPr>
              <a:t>concepts</a:t>
            </a:r>
            <a:r>
              <a:rPr lang="en-US" sz="900" dirty="0">
                <a:solidFill>
                  <a:schemeClr val="tx1"/>
                </a:solidFill>
                <a:latin typeface="Segoe UI" panose="020B0502040204020203" pitchFamily="34" charset="0"/>
                <a:cs typeface="Segoe UI" panose="020B0502040204020203" pitchFamily="34" charset="0"/>
              </a:rPr>
              <a:t> that, while not all new, have catalyzed into a movement and are rapidly spreading.</a:t>
            </a:r>
          </a:p>
          <a:p>
            <a:pPr marL="171450" indent="-171450">
              <a:buFont typeface="Arial" panose="020B0604020202020204" pitchFamily="34" charset="0"/>
              <a:buChar char="•"/>
            </a:pPr>
            <a:r>
              <a:rPr lang="en-US" sz="900" dirty="0">
                <a:effectLst/>
                <a:latin typeface="Segoe UI" panose="020B0502040204020203" pitchFamily="34" charset="0"/>
                <a:cs typeface="Segoe UI" panose="020B0502040204020203" pitchFamily="34" charset="0"/>
              </a:rPr>
              <a:t>Like any new and popular term, people have different and sometimes contradictory perceptions of what it is.</a:t>
            </a:r>
          </a:p>
          <a:p>
            <a:pPr marL="171450" indent="-171450">
              <a:buFont typeface="Arial" panose="020B0604020202020204" pitchFamily="34" charset="0"/>
              <a:buChar char="•"/>
            </a:pPr>
            <a:r>
              <a:rPr lang="en-US" sz="900" dirty="0">
                <a:latin typeface="Segoe UI" panose="020B0502040204020203" pitchFamily="34" charset="0"/>
                <a:cs typeface="Segoe UI" panose="020B0502040204020203" pitchFamily="34" charset="0"/>
              </a:rPr>
              <a:t>Currently, DevOps is more like a philosophical movement, and not yet a precise collection of practices, descriptive or prescriptive (e.g., CMM-I, ITIL, Agile, etc.).</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pPr marL="171450" indent="-1714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In his book </a:t>
            </a:r>
            <a:r>
              <a:rPr lang="en-US" sz="900" i="1" kern="1200" dirty="0">
                <a:solidFill>
                  <a:schemeClr val="tx1"/>
                </a:solidFill>
                <a:effectLst/>
                <a:latin typeface="Segoe UI" panose="020B0502040204020203" pitchFamily="34" charset="0"/>
                <a:ea typeface="+mn-ea"/>
                <a:cs typeface="Segoe UI" panose="020B0502040204020203" pitchFamily="34" charset="0"/>
              </a:rPr>
              <a:t>The Phoenix Project</a:t>
            </a:r>
            <a:r>
              <a:rPr lang="en-US" sz="900" kern="1200" dirty="0">
                <a:solidFill>
                  <a:schemeClr val="tx1"/>
                </a:solidFill>
                <a:effectLst/>
                <a:latin typeface="Segoe UI" panose="020B0502040204020203" pitchFamily="34" charset="0"/>
                <a:ea typeface="+mn-ea"/>
                <a:cs typeface="Segoe UI" panose="020B0502040204020203" pitchFamily="34" charset="0"/>
              </a:rPr>
              <a:t>,</a:t>
            </a:r>
            <a:r>
              <a:rPr lang="en-US" sz="900" kern="1200" baseline="0" dirty="0">
                <a:solidFill>
                  <a:schemeClr val="tx1"/>
                </a:solidFill>
                <a:effectLst/>
                <a:latin typeface="Segoe UI" panose="020B0502040204020203" pitchFamily="34" charset="0"/>
                <a:ea typeface="+mn-ea"/>
                <a:cs typeface="Segoe UI" panose="020B0502040204020203" pitchFamily="34" charset="0"/>
              </a:rPr>
              <a:t> Gene Kim, an important DevOps influencer, describes a model how an IT organization can transition to a DevOps model to facilitate </a:t>
            </a:r>
            <a:r>
              <a:rPr lang="en-US" sz="900" kern="1200" dirty="0">
                <a:solidFill>
                  <a:schemeClr val="tx1"/>
                </a:solidFill>
                <a:effectLst/>
                <a:latin typeface="Segoe UI" panose="020B0502040204020203" pitchFamily="34" charset="0"/>
                <a:ea typeface="+mn-ea"/>
                <a:cs typeface="Segoe UI" panose="020B0502040204020203" pitchFamily="34" charset="0"/>
              </a:rPr>
              <a:t>fast, rapid, reliable flow of features into production and, ultimately, into the hands of users.</a:t>
            </a:r>
          </a:p>
          <a:p>
            <a:pPr marL="171450" indent="-171450">
              <a:buFont typeface="Arial" panose="020B0604020202020204" pitchFamily="34" charset="0"/>
              <a:buChar char="•"/>
            </a:pPr>
            <a:endParaRPr lang="en-US" sz="900" dirty="0">
              <a:solidFill>
                <a:schemeClr val="tx1"/>
              </a:solidFill>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745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D5B37-FD0F-4DA5-A314-318AE1FA16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636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1/9/2020 8:15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24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According to the 2018 State of DevOps Report, presented by DORA, high performing DevOps companies when compared to low performers achieve:</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46x more frequent deployments</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2,555x faster lead time for changes</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2,604x faster mean time to recover</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7x lower (1/5 as likely) change failure rate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i="1" kern="0" dirty="0">
                <a:solidFill>
                  <a:srgbClr val="737373"/>
                </a:solidFill>
                <a:latin typeface="Segoe UI Light"/>
              </a:rPr>
              <a:t>Additionally, according to the Global Study by CA Technologies, </a:t>
            </a:r>
            <a:r>
              <a:rPr lang="en-US" sz="800" dirty="0"/>
              <a:t>Organizations realizing up to 20% improvements in not only software quality, deployment frequency etc....</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i="1" kern="0" dirty="0">
                <a:solidFill>
                  <a:srgbClr val="737373"/>
                </a:solidFill>
                <a:latin typeface="Segoe UI Light"/>
              </a:rPr>
              <a:t>Software quality</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i="1" kern="0" dirty="0">
                <a:solidFill>
                  <a:srgbClr val="737373"/>
                </a:solidFill>
                <a:latin typeface="Segoe UI Light"/>
              </a:rPr>
              <a:t>Frequency of deployment</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b="1" i="1" u="sng" kern="0" dirty="0">
                <a:solidFill>
                  <a:srgbClr val="737373"/>
                </a:solidFill>
                <a:latin typeface="Segoe UI Light"/>
              </a:rPr>
              <a:t>Time to market</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b="1" i="1" u="sng" kern="0" dirty="0">
                <a:solidFill>
                  <a:srgbClr val="737373"/>
                </a:solidFill>
                <a:latin typeface="Segoe UI Light"/>
              </a:rPr>
              <a:t>Increased Revenue</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b="1" i="1" u="sng" kern="0" dirty="0">
                <a:solidFill>
                  <a:srgbClr val="737373"/>
                </a:solidFill>
                <a:latin typeface="Segoe UI Light"/>
              </a:rPr>
              <a:t>Customer reach and retention</a:t>
            </a:r>
          </a:p>
          <a:p>
            <a:pPr marL="0" indent="0">
              <a:buFont typeface="Arial" panose="020B0604020202020204" pitchFamily="34" charset="0"/>
              <a:buNone/>
            </a:pPr>
            <a:endParaRPr lang="en-US" dirty="0"/>
          </a:p>
          <a:p>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7488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1/9/2020 8:15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26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483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6430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662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9" name="Rectangle 8"/>
          <p:cNvSpPr/>
          <p:nvPr userDrawn="1"/>
        </p:nvSpPr>
        <p:spPr bwMode="auto">
          <a:xfrm>
            <a:off x="1"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629465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7" name="Rectangle 6"/>
          <p:cNvSpPr/>
          <p:nvPr userDrawn="1"/>
        </p:nvSpPr>
        <p:spPr bwMode="auto">
          <a:xfrm>
            <a:off x="1"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31371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marL="0" marR="0" lvl="0" indent="0" defTabSz="912743"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19522844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943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97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2723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3373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0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9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4378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636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561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3570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15971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013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041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6208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5046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3898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4056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382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653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1168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532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9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99064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431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076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0010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303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8"/>
            <a:ext cx="9369016" cy="369332"/>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86822547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760278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35550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442359"/>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194760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3261721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3156267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2153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bg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rgbClr val="5C2D9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883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511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83442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4795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722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2047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94959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478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6672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9784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2059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49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1833194"/>
          </a:xfrm>
        </p:spPr>
        <p:txBody>
          <a:bodyPr wrap="square">
            <a:spAutoFit/>
          </a:bodyPr>
          <a:lstStyle>
            <a:lvl1pPr marL="0" indent="0">
              <a:spcBef>
                <a:spcPts val="1198"/>
              </a:spcBef>
              <a:buClr>
                <a:schemeClr val="tx1"/>
              </a:buClr>
              <a:buFont typeface="Wingdings" pitchFamily="2" charset="2"/>
              <a:buNone/>
              <a:defRPr sz="280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45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5453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754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6388873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814236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4216196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129764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96668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4243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85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25653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5772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chemeClr val="tx1"/>
                </a:solidFill>
                <a:cs typeface="Segoe UI" pitchFamily="34" charset="0"/>
              </a:rPr>
              <a:t>© 2017 Microsoft Corporation. All rights reserved. </a:t>
            </a:r>
          </a:p>
        </p:txBody>
      </p:sp>
    </p:spTree>
    <p:extLst>
      <p:ext uri="{BB962C8B-B14F-4D97-AF65-F5344CB8AC3E}">
        <p14:creationId xmlns:p14="http://schemas.microsoft.com/office/powerpoint/2010/main" val="10765332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rgbClr val="505050"/>
                </a:solidFill>
                <a:cs typeface="Segoe UI" pitchFamily="34" charset="0"/>
              </a:rPr>
              <a:t>© 2017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595275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31550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252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3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6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8485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242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7232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6023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774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9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19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2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6718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187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01784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14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582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1127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19534744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4868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810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5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39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352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933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227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8678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6639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5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4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61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3782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381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1767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11155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8540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8587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5350005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5317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5307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394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41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0954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4114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23406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74822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4145647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1823021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264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67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41356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82824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3307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71341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03205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4656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40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991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09265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81125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1117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18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2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486742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3843812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819846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8353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190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432888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038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564644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5613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7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51749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35234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737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09/01/2020</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9190627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7838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3937972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91374568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27439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4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7222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89351889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8111749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3"/>
            <a:ext cx="4161341" cy="461537"/>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6565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820536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656021085"/>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E86-B9DD-4110-A65A-0AC5118E8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90412B-D5AA-4C44-BA99-4276331980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6C3BF5-6DAE-4795-8766-B11922706067}"/>
              </a:ext>
            </a:extLst>
          </p:cNvPr>
          <p:cNvSpPr>
            <a:spLocks noGrp="1"/>
          </p:cNvSpPr>
          <p:nvPr>
            <p:ph type="dt" sz="half" idx="10"/>
          </p:nvPr>
        </p:nvSpPr>
        <p:spPr/>
        <p:txBody>
          <a:bodyPr/>
          <a:lstStyle/>
          <a:p>
            <a:fld id="{45E92D2F-460F-4BC2-BC24-7D61DB3BEBF9}" type="datetimeFigureOut">
              <a:rPr lang="en-US" smtClean="0"/>
              <a:t>1/9/2020</a:t>
            </a:fld>
            <a:endParaRPr lang="en-US"/>
          </a:p>
        </p:txBody>
      </p:sp>
      <p:sp>
        <p:nvSpPr>
          <p:cNvPr id="5" name="Footer Placeholder 4">
            <a:extLst>
              <a:ext uri="{FF2B5EF4-FFF2-40B4-BE49-F238E27FC236}">
                <a16:creationId xmlns:a16="http://schemas.microsoft.com/office/drawing/2014/main" id="{4400A6AD-2256-48D5-AC28-06A37EA0E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2AB71-FB65-41C2-8EAD-B6C1657A0D23}"/>
              </a:ext>
            </a:extLst>
          </p:cNvPr>
          <p:cNvSpPr>
            <a:spLocks noGrp="1"/>
          </p:cNvSpPr>
          <p:nvPr>
            <p:ph type="sldNum" sz="quarter" idx="12"/>
          </p:nvPr>
        </p:nvSpPr>
        <p:spPr/>
        <p:txBody>
          <a:bodyPr/>
          <a:lstStyle/>
          <a:p>
            <a:fld id="{6EEAD7B9-641E-452B-9F72-3F19A11D1FF4}" type="slidenum">
              <a:rPr lang="en-US" smtClean="0"/>
              <a:t>‹#›</a:t>
            </a:fld>
            <a:endParaRPr lang="en-US"/>
          </a:p>
        </p:txBody>
      </p:sp>
    </p:spTree>
    <p:extLst>
      <p:ext uri="{BB962C8B-B14F-4D97-AF65-F5344CB8AC3E}">
        <p14:creationId xmlns:p14="http://schemas.microsoft.com/office/powerpoint/2010/main" val="399031932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98119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955234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2001396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40163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6828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1126022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927697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6405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19907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15986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2782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970427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894153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762232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82401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911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69041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510378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021908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718297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351800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53241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371032"/>
      </p:ext>
    </p:extLst>
  </p:cSld>
  <p:clrMapOvr>
    <a:masterClrMapping/>
  </p:clrMapOvr>
  <p:transition>
    <p:fade/>
  </p:transition>
  <p:extLst>
    <p:ext uri="{DCECCB84-F9BA-43D5-87BE-67443E8EF086}">
      <p15:sldGuideLst xmlns:p15="http://schemas.microsoft.com/office/powerpoint/2012/main"/>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454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840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862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0042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7433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06146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34719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80887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021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270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8514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64656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42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7" y="271581"/>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808327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37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91753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90008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070382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7498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91212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18193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6820715"/>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871259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220391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43221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8" name="Group 7"/>
          <p:cNvGrpSpPr/>
          <p:nvPr userDrawn="1"/>
        </p:nvGrpSpPr>
        <p:grpSpPr>
          <a:xfrm>
            <a:off x="-2942951" y="0"/>
            <a:ext cx="2885304" cy="4331132"/>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894953"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399724">
                <a:lnSpc>
                  <a:spcPct val="120000"/>
                </a:lnSpc>
                <a:buClr>
                  <a:srgbClr val="000000"/>
                </a:buClr>
                <a:defRPr/>
              </a:pPr>
              <a:r>
                <a:rPr lang="en-US" sz="1961" kern="0">
                  <a:solidFill>
                    <a:srgbClr val="FFFFFF"/>
                  </a:solidFill>
                  <a:latin typeface="Segoe UI Light"/>
                  <a:cs typeface="Segoe UI Light"/>
                </a:rPr>
                <a:t>Greater productivity for </a:t>
              </a:r>
              <a:r>
                <a:rPr lang="en-US" sz="1961" kern="0" spc="39">
                  <a:solidFill>
                    <a:srgbClr val="FFFFFF"/>
                  </a:solidFill>
                  <a:latin typeface="Segoe UI Light"/>
                  <a:cs typeface="Segoe UI Light"/>
                </a:rPr>
                <a:t>enterprise application </a:t>
              </a:r>
              <a:r>
                <a:rPr lang="en-US" sz="1961" kern="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147567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560884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40706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547304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mputer layou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11602073" cy="758022"/>
          </a:xfrm>
          <a:prstGeom prst="rect">
            <a:avLst/>
          </a:prstGeom>
        </p:spPr>
        <p:txBody>
          <a:bodyPr vert="horz" wrap="square" lIns="0" tIns="164592" rIns="0" bIns="0" rtlCol="0" anchor="t">
            <a:noAutofit/>
          </a:bodyPr>
          <a:lstStyle>
            <a:lvl1pPr>
              <a:defRPr/>
            </a:lvl1pPr>
          </a:lstStyle>
          <a:p>
            <a:r>
              <a:rPr lang="en-US"/>
              <a:t>Computer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defRPr lang="pt-BR" sz="2745" b="0" i="0" kern="1200" spc="0" baseline="0" dirty="0" smtClean="0">
                <a:solidFill>
                  <a:srgbClr val="000000"/>
                </a:solidFill>
                <a:latin typeface="+mn-lt"/>
                <a:ea typeface="+mn-ea"/>
                <a:cs typeface="+mn-cs"/>
              </a:defRPr>
            </a:lvl1pPr>
            <a:lvl2pPr marL="0" marR="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lvl2pPr>
            <a:lvl3pPr marL="224097" marR="0" indent="0" algn="l" defTabSz="914367" rtl="0" eaLnBrk="1" fontAlgn="auto" latinLnBrk="0" hangingPunct="1">
              <a:lnSpc>
                <a:spcPct val="100000"/>
              </a:lnSpc>
              <a:spcBef>
                <a:spcPts val="392"/>
              </a:spcBef>
              <a:spcAft>
                <a:spcPts val="392"/>
              </a:spcAft>
              <a:buClrTx/>
              <a:buSzPct val="90000"/>
              <a:buFont typeface="Wingdings" panose="05000000000000000000" pitchFamily="2" charset="2"/>
              <a:buNone/>
              <a:tabLst/>
              <a:defRPr/>
            </a:lvl3pPr>
            <a:lvl4pPr marL="672290" indent="0">
              <a:buNone/>
              <a:defRPr/>
            </a:lvl4pPr>
            <a:lvl5pPr marL="896386" indent="0">
              <a:buNone/>
              <a:defRPr/>
            </a:lvl5pPr>
          </a:lstStyle>
          <a:p>
            <a:pPr lvl="0"/>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lvl="1"/>
            <a:r>
              <a:rPr lang="pt-BR"/>
              <a:t>Subhead 2</a:t>
            </a:r>
          </a:p>
          <a:p>
            <a:pPr lvl="1"/>
            <a:r>
              <a:rPr lang="pt-BR"/>
              <a:t>Subhead 2</a:t>
            </a:r>
          </a:p>
          <a:p>
            <a:pPr lvl="2"/>
            <a:r>
              <a:rPr lang="pt-BR"/>
              <a:t>Subhead 3</a:t>
            </a:r>
          </a:p>
          <a:p>
            <a:pPr marL="224097" marR="0" lvl="2"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lang="pt-BR"/>
              <a:t>Subhead 3</a:t>
            </a:r>
          </a:p>
          <a:p>
            <a:pPr lvl="2"/>
            <a:endParaRPr lang="pt-B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57F87290-926D-4FD1-A272-1658744101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095999" y="1031381"/>
            <a:ext cx="6122323" cy="5831527"/>
          </a:xfrm>
          <a:prstGeom prst="rect">
            <a:avLst/>
          </a:prstGeom>
        </p:spPr>
      </p:pic>
      <p:sp>
        <p:nvSpPr>
          <p:cNvPr id="11" name="Picture Placeholder 4">
            <a:extLst>
              <a:ext uri="{FF2B5EF4-FFF2-40B4-BE49-F238E27FC236}">
                <a16:creationId xmlns:a16="http://schemas.microsoft.com/office/drawing/2014/main" id="{B30D1885-4377-42EF-95E6-4EBF0B2DC538}"/>
              </a:ext>
            </a:extLst>
          </p:cNvPr>
          <p:cNvSpPr>
            <a:spLocks noGrp="1"/>
          </p:cNvSpPr>
          <p:nvPr>
            <p:ph type="pic" sz="quarter" idx="27"/>
          </p:nvPr>
        </p:nvSpPr>
        <p:spPr>
          <a:xfrm>
            <a:off x="6409109" y="3945406"/>
            <a:ext cx="5809213" cy="422423"/>
          </a:xfrm>
          <a:solidFill>
            <a:schemeClr val="bg2"/>
          </a:solidFill>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626170795"/>
      </p:ext>
    </p:extLst>
  </p:cSld>
  <p:clrMapOvr>
    <a:masterClrMapping/>
  </p:clrMapOvr>
  <p:transition>
    <p:fade/>
  </p:transition>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274777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701828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412789"/>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99956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709569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3474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a:solidFill>
                  <a:srgbClr val="682A7A"/>
                </a:soli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877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6752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24465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87410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789189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5856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8323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5895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65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800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9916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889074"/>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70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166202"/>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82BC-1A53-4859-81D9-7B24B5DFE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2DE763-1F81-41F2-A40B-C12097DFB9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F56209-556C-4D62-933B-2B8F25B00464}"/>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7C5D86E3-21A5-41AB-BF76-CA9A952B4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6AD14-C3E0-45CD-82E3-49FBB2B795D7}"/>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79602893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89DF-6BDD-4F8E-81BC-48E976C2A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2A26-39EF-4AD7-A050-6B979C9BE9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4DBF0-D777-4D7F-89B3-5383E3AA10F9}"/>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787FD3B3-26C3-4DEC-9694-DE1ECCF75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FACA5-B963-4225-BBD4-E6BA4ED9E06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135444792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34ED-56E3-4EDB-9143-F440935B1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D76006-7019-498B-9C15-16EFCABB0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5AA359-F3AC-43A7-B2CF-1159C2BA1F1B}"/>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A6C98F9D-213D-4482-83D6-57EE1C88D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98E86-7CAE-415E-9C42-07AF3A95B7D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64159547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A3E2-B0B3-434B-95EB-DE151A46C4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836D1-6AA4-4502-BB3E-A26BE7286E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9C9AEF-E059-45CE-ACCB-0338A274A6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0A9350-8029-4C0E-9F3C-E589BC72E9DF}"/>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6" name="Footer Placeholder 5">
            <a:extLst>
              <a:ext uri="{FF2B5EF4-FFF2-40B4-BE49-F238E27FC236}">
                <a16:creationId xmlns:a16="http://schemas.microsoft.com/office/drawing/2014/main" id="{08F4A84A-A6C0-4956-A6F6-A0595BDE6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C1C36-B91E-401B-A6B4-319EAA34857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17425802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3BA7-F43D-4FE5-BFF8-BBE466867A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1D9AE-AF5B-4F11-AEA1-BBC67F0BE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B77425-A861-4E4E-A128-81629240C8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D6B52F-9987-4993-8ABB-5D147DD31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531D38-876F-41D0-AFA5-EFEE322A72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EA3C0-B2FA-4933-AA39-30BE3A10B897}"/>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8" name="Footer Placeholder 7">
            <a:extLst>
              <a:ext uri="{FF2B5EF4-FFF2-40B4-BE49-F238E27FC236}">
                <a16:creationId xmlns:a16="http://schemas.microsoft.com/office/drawing/2014/main" id="{1EE1FBF0-7051-45B4-95E4-5134187DF6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CBF32A-403E-48FE-87CF-AB766081EC6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64989309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75E-4834-451F-8E59-0A95F948B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5BF7C2-E3B7-44EF-B44D-DB6391E48E40}"/>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4" name="Footer Placeholder 3">
            <a:extLst>
              <a:ext uri="{FF2B5EF4-FFF2-40B4-BE49-F238E27FC236}">
                <a16:creationId xmlns:a16="http://schemas.microsoft.com/office/drawing/2014/main" id="{30C08AF3-1D46-4FA7-B5BE-B0DA73CAD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C63CFC-DC3C-4F22-BB95-A4FDE70C09D1}"/>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47241094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5D8D17-D6AF-4204-8ED8-989F8C8E891E}"/>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3" name="Footer Placeholder 2">
            <a:extLst>
              <a:ext uri="{FF2B5EF4-FFF2-40B4-BE49-F238E27FC236}">
                <a16:creationId xmlns:a16="http://schemas.microsoft.com/office/drawing/2014/main" id="{4FB1D076-9E66-43C7-9692-4C001137D4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131C8-3F2E-41FE-8F4C-51D3BB691C49}"/>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5021549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A833-A3D5-44A9-B6C3-6E8275978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7478FC-1F67-4170-A70B-69792157E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DC9AC-94CE-4008-8E2B-F3A50F51D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5FBF3-9410-46C8-9A9A-2EB782C4D440}"/>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6" name="Footer Placeholder 5">
            <a:extLst>
              <a:ext uri="{FF2B5EF4-FFF2-40B4-BE49-F238E27FC236}">
                <a16:creationId xmlns:a16="http://schemas.microsoft.com/office/drawing/2014/main" id="{20D37608-DE50-49B8-87FD-2913CC4D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F0187C-50F9-4F20-A1A9-8C9B0B0E1A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34300543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3273-D123-4A9E-A0AA-C9ACF3EBB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A0F3F-E08D-49FD-ACDF-FCC1A8CA6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60D31D-446F-4FC6-8CF8-75F56E020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17AC4-A4DF-454F-A129-51E25841B7AE}"/>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6" name="Footer Placeholder 5">
            <a:extLst>
              <a:ext uri="{FF2B5EF4-FFF2-40B4-BE49-F238E27FC236}">
                <a16:creationId xmlns:a16="http://schemas.microsoft.com/office/drawing/2014/main" id="{E1A58356-34B7-4583-B973-9E29BEC13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5A756-1C10-4C4C-9FD9-1EEA2A633F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40636927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solidFill>
                  <a:srgbClr val="682A7A"/>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14151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1BB8-E752-4E3B-BB5A-00DA13B5B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9C96B4-291F-4A51-8297-0649EAB96C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845E5-C6FC-4B9A-9C42-1A16E84A1438}"/>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BA0E3FB2-758E-4CBA-87BB-7CF8B60E4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BAE9-830F-471C-92F6-938BCCD6F29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2398286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EE30B0-1405-484B-B50D-C0D210A5D7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DBBDA1-DCB3-4185-8D02-44DF9F5725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30CE3-66ED-47A8-9D23-D49E08B417DD}"/>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B4C600B3-52F4-4612-AFFF-B0C173A01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FCDFF-B6BD-427B-A17C-9A237164D44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26868443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73246259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0"/>
            <a:ext cx="10363201" cy="93102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5664433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603684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sz="half" idx="2"/>
          </p:nvPr>
        </p:nvSpPr>
        <p:spPr>
          <a:xfrm>
            <a:off x="609601" y="1577341"/>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9221090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774204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39702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E28C-211B-4593-9938-3BAEC22B01A1}"/>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DE7C268-AEF2-4762-B631-15B4908CCB66}"/>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F15B5-863F-4944-AEA2-B582BB833C5C}"/>
              </a:ext>
            </a:extLst>
          </p:cNvPr>
          <p:cNvSpPr>
            <a:spLocks noGrp="1"/>
          </p:cNvSpPr>
          <p:nvPr>
            <p:ph type="dt" sz="half" idx="10"/>
          </p:nvPr>
        </p:nvSpPr>
        <p:spPr/>
        <p:txBody>
          <a:bodyPr/>
          <a:lstStyle/>
          <a:p>
            <a:fld id="{093CE804-56AB-453A-A8D6-1375E49CC4BD}" type="datetimeFigureOut">
              <a:rPr lang="en-US" smtClean="0"/>
              <a:t>1/9/2020</a:t>
            </a:fld>
            <a:endParaRPr lang="en-US"/>
          </a:p>
        </p:txBody>
      </p:sp>
      <p:sp>
        <p:nvSpPr>
          <p:cNvPr id="5" name="Footer Placeholder 4">
            <a:extLst>
              <a:ext uri="{FF2B5EF4-FFF2-40B4-BE49-F238E27FC236}">
                <a16:creationId xmlns:a16="http://schemas.microsoft.com/office/drawing/2014/main" id="{C19A4BEA-D7AB-4FF7-8679-1CA85B51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52180-8A40-4CCB-8D85-F8A6BAB8612A}"/>
              </a:ext>
            </a:extLst>
          </p:cNvPr>
          <p:cNvSpPr>
            <a:spLocks noGrp="1"/>
          </p:cNvSpPr>
          <p:nvPr>
            <p:ph type="sldNum" sz="quarter" idx="12"/>
          </p:nvPr>
        </p:nvSpPr>
        <p:spPr/>
        <p:txBody>
          <a:bodyPr/>
          <a:lstStyle/>
          <a:p>
            <a:fld id="{6E6CE93F-9086-4B0E-ACD0-637FCCFF5539}" type="slidenum">
              <a:rPr lang="en-US" smtClean="0"/>
              <a:t>‹#›</a:t>
            </a:fld>
            <a:endParaRPr lang="en-US"/>
          </a:p>
        </p:txBody>
      </p:sp>
    </p:spTree>
    <p:extLst>
      <p:ext uri="{BB962C8B-B14F-4D97-AF65-F5344CB8AC3E}">
        <p14:creationId xmlns:p14="http://schemas.microsoft.com/office/powerpoint/2010/main" val="266855848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7809"/>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10405"/>
            <a:ext cx="11586711" cy="197875"/>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21455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77563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392287"/>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04051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45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1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5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133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408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85673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355752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31385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0620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482416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5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rgbClr val="682A7A"/>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rgbClr val="682A7A"/>
                </a:solidFill>
              </a:defRPr>
            </a:lvl1pPr>
            <a:lvl2pPr marL="0" indent="0">
              <a:buFontTx/>
              <a:buNone/>
              <a:defRPr sz="2353"/>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chemeClr val="bg1"/>
                </a:solidFill>
              </a:defRPr>
            </a:lvl1pPr>
            <a:lvl2pPr marL="0" indent="0">
              <a:buFontTx/>
              <a:buNone/>
              <a:defRPr sz="2353">
                <a:solidFill>
                  <a:schemeClr val="bg1"/>
                </a:solidFill>
              </a:defRPr>
            </a:lvl2pPr>
            <a:lvl3pPr marL="224097" indent="0">
              <a:buNone/>
              <a:defRPr sz="1961">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03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937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990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56394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ext uri="{BB962C8B-B14F-4D97-AF65-F5344CB8AC3E}">
        <p14:creationId xmlns:p14="http://schemas.microsoft.com/office/powerpoint/2010/main" val="142927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470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181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2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4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384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21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902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3341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114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756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8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2554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458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133875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3202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79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0275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491528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1597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065489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25896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8028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7586257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9448521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455456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8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111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8365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1598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6921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5971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42376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1094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579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4499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9788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4489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8225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1962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683658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4735779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646466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108241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8202566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131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464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image" Target="../media/image17.emf"/><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theme" Target="../theme/theme10.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image" Target="../media/image17.emf"/><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image" Target="../media/image27.png"/><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 Type="http://schemas.openxmlformats.org/officeDocument/2006/relationships/slideLayout" Target="../slideLayouts/slideLayout293.xml"/><Relationship Id="rId21" Type="http://schemas.openxmlformats.org/officeDocument/2006/relationships/slideLayout" Target="../slideLayouts/slideLayout311.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33" Type="http://schemas.openxmlformats.org/officeDocument/2006/relationships/image" Target="../media/image17.emf"/><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29" Type="http://schemas.openxmlformats.org/officeDocument/2006/relationships/slideLayout" Target="../slideLayouts/slideLayout319.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32" Type="http://schemas.openxmlformats.org/officeDocument/2006/relationships/image" Target="../media/image27.png"/><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31" Type="http://schemas.openxmlformats.org/officeDocument/2006/relationships/theme" Target="../theme/theme12.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slideLayout" Target="../slideLayouts/slideLayout320.xml"/><Relationship Id="rId8" Type="http://schemas.openxmlformats.org/officeDocument/2006/relationships/slideLayout" Target="../slideLayouts/slideLayout29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theme" Target="../theme/theme13.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2" Type="http://schemas.openxmlformats.org/officeDocument/2006/relationships/slideLayout" Target="../slideLayouts/slideLayout322.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0" Type="http://schemas.openxmlformats.org/officeDocument/2006/relationships/slideLayout" Target="../slideLayouts/slideLayout330.xml"/><Relationship Id="rId4" Type="http://schemas.openxmlformats.org/officeDocument/2006/relationships/slideLayout" Target="../slideLayouts/slideLayout324.xml"/><Relationship Id="rId9" Type="http://schemas.openxmlformats.org/officeDocument/2006/relationships/slideLayout" Target="../slideLayouts/slideLayout32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0.xml"/><Relationship Id="rId3" Type="http://schemas.openxmlformats.org/officeDocument/2006/relationships/slideLayout" Target="../slideLayouts/slideLayout335.xml"/><Relationship Id="rId7" Type="http://schemas.openxmlformats.org/officeDocument/2006/relationships/slideLayout" Target="../slideLayouts/slideLayout339.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5" Type="http://schemas.openxmlformats.org/officeDocument/2006/relationships/slideLayout" Target="../slideLayouts/slideLayout337.xml"/><Relationship Id="rId4" Type="http://schemas.openxmlformats.org/officeDocument/2006/relationships/slideLayout" Target="../slideLayouts/slideLayout336.xml"/><Relationship Id="rId9"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7.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18.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4.xml"/><Relationship Id="rId8"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image" Target="../media/image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8"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image" Target="../media/image1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848" r:id="rId25"/>
    <p:sldLayoutId id="214748495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8"/>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9535807"/>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957" r:id="rId21"/>
    <p:sldLayoutId id="2147484958" r:id="rId22"/>
    <p:sldLayoutId id="2147484961" r:id="rId23"/>
    <p:sldLayoutId id="2147484962" r:id="rId24"/>
    <p:sldLayoutId id="2147484964" r:id="rId25"/>
    <p:sldLayoutId id="2147484965" r:id="rId26"/>
    <p:sldLayoutId id="2147484966" r:id="rId27"/>
    <p:sldLayoutId id="2147484967" r:id="rId28"/>
    <p:sldLayoutId id="2147484968" r:id="rId29"/>
    <p:sldLayoutId id="2147484991" r:id="rId30"/>
    <p:sldLayoutId id="2147484992" r:id="rId31"/>
    <p:sldLayoutId id="2147484993" r:id="rId32"/>
    <p:sldLayoutId id="2147484994" r:id="rId33"/>
    <p:sldLayoutId id="2147484995" r:id="rId34"/>
    <p:sldLayoutId id="2147484996" r:id="rId35"/>
    <p:sldLayoutId id="2147484997"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05863122"/>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 id="2147484909" r:id="rId17"/>
    <p:sldLayoutId id="2147484910" r:id="rId18"/>
    <p:sldLayoutId id="2147484911" r:id="rId19"/>
    <p:sldLayoutId id="2147484912" r:id="rId20"/>
    <p:sldLayoutId id="2147484913" r:id="rId21"/>
    <p:sldLayoutId id="2147484914" r:id="rId22"/>
    <p:sldLayoutId id="2147484915" r:id="rId23"/>
    <p:sldLayoutId id="2147484916" r:id="rId24"/>
    <p:sldLayoutId id="2147484918" r:id="rId25"/>
    <p:sldLayoutId id="2147484919" r:id="rId26"/>
    <p:sldLayoutId id="2147484920" r:id="rId27"/>
    <p:sldLayoutId id="2147484921" r:id="rId28"/>
    <p:sldLayoutId id="2147484922"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533766046"/>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8" r:id="rId13"/>
    <p:sldLayoutId id="2147484939" r:id="rId14"/>
    <p:sldLayoutId id="2147484940" r:id="rId15"/>
    <p:sldLayoutId id="2147484941" r:id="rId16"/>
    <p:sldLayoutId id="2147484942" r:id="rId17"/>
    <p:sldLayoutId id="2147484943" r:id="rId18"/>
    <p:sldLayoutId id="2147484944" r:id="rId19"/>
    <p:sldLayoutId id="2147484945" r:id="rId20"/>
    <p:sldLayoutId id="2147484946" r:id="rId21"/>
    <p:sldLayoutId id="2147484947" r:id="rId22"/>
    <p:sldLayoutId id="2147484948" r:id="rId23"/>
    <p:sldLayoutId id="2147484949" r:id="rId24"/>
    <p:sldLayoutId id="2147484950" r:id="rId25"/>
    <p:sldLayoutId id="2147484951" r:id="rId26"/>
    <p:sldLayoutId id="2147484952" r:id="rId27"/>
    <p:sldLayoutId id="2147484953" r:id="rId28"/>
    <p:sldLayoutId id="2147484954" r:id="rId29"/>
    <p:sldLayoutId id="2147484955"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BEE28-98C4-4E91-BD49-33B45AE56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797C16-F63E-4E8A-8C1C-61641288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4120B-77B5-483F-B53E-8E5561947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06BCC946-8802-47E1-B78E-B1227EFCA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12D8F-E91C-43AF-9FCC-92C31DE6BF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E00D-C2D1-407A-A6CA-126A3F06B49C}" type="slidenum">
              <a:rPr lang="en-US" smtClean="0"/>
              <a:t>‹#›</a:t>
            </a:fld>
            <a:endParaRPr lang="en-US"/>
          </a:p>
        </p:txBody>
      </p:sp>
    </p:spTree>
    <p:extLst>
      <p:ext uri="{BB962C8B-B14F-4D97-AF65-F5344CB8AC3E}">
        <p14:creationId xmlns:p14="http://schemas.microsoft.com/office/powerpoint/2010/main" val="2354748909"/>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1489203"/>
          </a:xfrm>
          <a:custGeom>
            <a:avLst/>
            <a:gdLst/>
            <a:ahLst/>
            <a:cxnLst/>
            <a:rect l="l" t="t" r="r" b="b"/>
            <a:pathLst>
              <a:path w="20104100" h="2910840">
                <a:moveTo>
                  <a:pt x="0" y="2910369"/>
                </a:moveTo>
                <a:lnTo>
                  <a:pt x="20104100" y="2910369"/>
                </a:lnTo>
                <a:lnTo>
                  <a:pt x="20104100" y="0"/>
                </a:lnTo>
                <a:lnTo>
                  <a:pt x="0" y="0"/>
                </a:lnTo>
                <a:lnTo>
                  <a:pt x="0" y="2910369"/>
                </a:lnTo>
                <a:close/>
              </a:path>
            </a:pathLst>
          </a:custGeom>
          <a:solidFill>
            <a:srgbClr val="000000"/>
          </a:solidFill>
        </p:spPr>
        <p:txBody>
          <a:bodyPr wrap="square" lIns="0" tIns="0" rIns="0" bIns="0" rtlCol="0"/>
          <a:lstStyle/>
          <a:p>
            <a:endParaRPr sz="921"/>
          </a:p>
        </p:txBody>
      </p:sp>
      <p:sp>
        <p:nvSpPr>
          <p:cNvPr id="2" name="Holder 2"/>
          <p:cNvSpPr>
            <a:spLocks noGrp="1"/>
          </p:cNvSpPr>
          <p:nvPr>
            <p:ph type="title"/>
          </p:nvPr>
        </p:nvSpPr>
        <p:spPr>
          <a:xfrm>
            <a:off x="250265" y="205950"/>
            <a:ext cx="11691470" cy="931024"/>
          </a:xfrm>
          <a:prstGeom prst="rect">
            <a:avLst/>
          </a:prstGeom>
        </p:spPr>
        <p:txBody>
          <a:bodyPr wrap="square" lIns="0" tIns="0" rIns="0" bIns="0">
            <a:spAutoFit/>
          </a:bodyPr>
          <a:lstStyle>
            <a:lvl1pPr>
              <a:defRPr sz="6050"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a:xfrm>
            <a:off x="609600" y="1577341"/>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1"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1/9/2020</a:t>
            </a:fld>
            <a:endParaRPr lang="en-US"/>
          </a:p>
        </p:txBody>
      </p:sp>
      <p:sp>
        <p:nvSpPr>
          <p:cNvPr id="6" name="Holder 6"/>
          <p:cNvSpPr>
            <a:spLocks noGrp="1"/>
          </p:cNvSpPr>
          <p:nvPr>
            <p:ph type="sldNum" sz="quarter" idx="7"/>
          </p:nvPr>
        </p:nvSpPr>
        <p:spPr>
          <a:xfrm>
            <a:off x="8778241"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1680922"/>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Lst>
  <p:txStyles>
    <p:titleStyle>
      <a:lvl1pPr>
        <a:defRPr>
          <a:latin typeface="+mj-lt"/>
          <a:ea typeface="+mj-ea"/>
          <a:cs typeface="+mj-cs"/>
        </a:defRPr>
      </a:lvl1pPr>
    </p:titleStyle>
    <p:body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bodyStyle>
    <p:other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8907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0906" y="-217"/>
            <a:ext cx="935477" cy="5654619"/>
            <a:chOff x="12618967" y="-221"/>
            <a:chExt cx="954235" cy="5767187"/>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789031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4948090"/>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4" y="1906414"/>
            <a:ext cx="4214127" cy="401304"/>
          </a:xfrm>
          <a:prstGeom prst="rect">
            <a:avLst/>
          </a:prstGeom>
        </p:spPr>
      </p:pic>
    </p:spTree>
    <p:extLst>
      <p:ext uri="{BB962C8B-B14F-4D97-AF65-F5344CB8AC3E}">
        <p14:creationId xmlns:p14="http://schemas.microsoft.com/office/powerpoint/2010/main" val="303232455"/>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9" r:id="rId34"/>
  </p:sldLayoutIdLst>
  <p:transition>
    <p:fade/>
  </p:transition>
  <p:txStyles>
    <p:titleStyle>
      <a:lvl1pPr algn="l" defTabSz="913180"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21519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37514"/>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Lst>
  <p:transition>
    <p:fade/>
  </p:transition>
  <p:txStyles>
    <p:titleStyle>
      <a:lvl1pPr algn="l" defTabSz="913180" rtl="0" eaLnBrk="1" latinLnBrk="0" hangingPunct="1">
        <a:lnSpc>
          <a:spcPct val="90000"/>
        </a:lnSpc>
        <a:spcBef>
          <a:spcPct val="0"/>
        </a:spcBef>
        <a:buNone/>
        <a:defRPr lang="en-US" sz="4200"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194543"/>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43267733"/>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60963347"/>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7.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52.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0.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37.jpeg"/><Relationship Id="rId21" Type="http://schemas.openxmlformats.org/officeDocument/2006/relationships/image" Target="../media/image55.jpe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jpeg"/><Relationship Id="rId25" Type="http://schemas.openxmlformats.org/officeDocument/2006/relationships/image" Target="../media/image59.jpeg"/><Relationship Id="rId2" Type="http://schemas.openxmlformats.org/officeDocument/2006/relationships/image" Target="../media/image36.jpeg"/><Relationship Id="rId16" Type="http://schemas.openxmlformats.org/officeDocument/2006/relationships/image" Target="../media/image50.jpeg"/><Relationship Id="rId20" Type="http://schemas.openxmlformats.org/officeDocument/2006/relationships/image" Target="../media/image54.jpeg"/><Relationship Id="rId1" Type="http://schemas.openxmlformats.org/officeDocument/2006/relationships/slideLayout" Target="../slideLayouts/slideLayout255.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jpeg"/><Relationship Id="rId5" Type="http://schemas.openxmlformats.org/officeDocument/2006/relationships/image" Target="../media/image39.jpeg"/><Relationship Id="rId15" Type="http://schemas.openxmlformats.org/officeDocument/2006/relationships/image" Target="../media/image49.jpeg"/><Relationship Id="rId23" Type="http://schemas.openxmlformats.org/officeDocument/2006/relationships/image" Target="../media/image57.jpeg"/><Relationship Id="rId10" Type="http://schemas.openxmlformats.org/officeDocument/2006/relationships/image" Target="../media/image44.gif"/><Relationship Id="rId19" Type="http://schemas.openxmlformats.org/officeDocument/2006/relationships/image" Target="../media/image53.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gif"/></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4.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5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75.emf"/><Relationship Id="rId9"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1.xml"/><Relationship Id="rId1" Type="http://schemas.openxmlformats.org/officeDocument/2006/relationships/slideLayout" Target="../slideLayouts/slideLayout252.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emf"/><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5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51.xml"/><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54.xml"/><Relationship Id="rId5" Type="http://schemas.openxmlformats.org/officeDocument/2006/relationships/image" Target="../media/image91.sv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0.xml"/></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92.png"/><Relationship Id="rId21" Type="http://schemas.openxmlformats.org/officeDocument/2006/relationships/image" Target="../media/image105.png"/><Relationship Id="rId7" Type="http://schemas.openxmlformats.org/officeDocument/2006/relationships/image" Target="../media/image94.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25.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233.xml"/><Relationship Id="rId6" Type="http://schemas.openxmlformats.org/officeDocument/2006/relationships/image" Target="../media/image93.png"/><Relationship Id="rId11" Type="http://schemas.openxmlformats.org/officeDocument/2006/relationships/image" Target="../media/image66.png"/><Relationship Id="rId5" Type="http://schemas.openxmlformats.org/officeDocument/2006/relationships/image" Target="../media/image65.png"/><Relationship Id="rId15" Type="http://schemas.openxmlformats.org/officeDocument/2006/relationships/image" Target="../media/image99.png"/><Relationship Id="rId23" Type="http://schemas.openxmlformats.org/officeDocument/2006/relationships/image" Target="../media/image107.svg"/><Relationship Id="rId10" Type="http://schemas.openxmlformats.org/officeDocument/2006/relationships/image" Target="../media/image64.png"/><Relationship Id="rId19" Type="http://schemas.openxmlformats.org/officeDocument/2006/relationships/image" Target="../media/image103.png"/><Relationship Id="rId4" Type="http://schemas.openxmlformats.org/officeDocument/2006/relationships/image" Target="../media/image63.png"/><Relationship Id="rId9" Type="http://schemas.openxmlformats.org/officeDocument/2006/relationships/image" Target="../media/image67.png"/><Relationship Id="rId14" Type="http://schemas.openxmlformats.org/officeDocument/2006/relationships/image" Target="../media/image98.png"/><Relationship Id="rId22" Type="http://schemas.openxmlformats.org/officeDocument/2006/relationships/image" Target="../media/image10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59.xml"/></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60.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8.xm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249.xml"/><Relationship Id="rId5" Type="http://schemas.openxmlformats.org/officeDocument/2006/relationships/image" Target="../media/image116.png"/><Relationship Id="rId4" Type="http://schemas.openxmlformats.org/officeDocument/2006/relationships/image" Target="../media/image115.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channel/UC-ikyViYMM69joIAv7dlMsA" TargetMode="External"/><Relationship Id="rId2" Type="http://schemas.openxmlformats.org/officeDocument/2006/relationships/notesSlide" Target="../notesSlides/notesSlide29.xml"/><Relationship Id="rId1" Type="http://schemas.openxmlformats.org/officeDocument/2006/relationships/slideLayout" Target="../slideLayouts/slideLayout250.xml"/><Relationship Id="rId6" Type="http://schemas.openxmlformats.org/officeDocument/2006/relationships/hyperlink" Target="https://azure.microsoft.com/en-us/features/devops-projects/" TargetMode="External"/><Relationship Id="rId5" Type="http://schemas.openxmlformats.org/officeDocument/2006/relationships/hyperlink" Target="https://docs.microsoft.com/en-us/azure/devops" TargetMode="External"/><Relationship Id="rId4" Type="http://schemas.openxmlformats.org/officeDocument/2006/relationships/hyperlink" Target="https://www.azuredevopslabs.com/" TargetMode="External"/></Relationships>
</file>

<file path=ppt/slides/_rels/slide36.xml.rels><?xml version="1.0" encoding="UTF-8" standalone="yes"?>
<Relationships xmlns="http://schemas.openxmlformats.org/package/2006/relationships"><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34.jpg"/><Relationship Id="rId39" Type="http://schemas.openxmlformats.org/officeDocument/2006/relationships/image" Target="../media/image145.png"/><Relationship Id="rId21" Type="http://schemas.openxmlformats.org/officeDocument/2006/relationships/image" Target="../media/image129.png"/><Relationship Id="rId34" Type="http://schemas.openxmlformats.org/officeDocument/2006/relationships/image" Target="../media/image140.svg"/><Relationship Id="rId42" Type="http://schemas.openxmlformats.org/officeDocument/2006/relationships/image" Target="../media/image147.png"/><Relationship Id="rId47" Type="http://schemas.openxmlformats.org/officeDocument/2006/relationships/hyperlink" Target="https://docs.microsoft.com/en-us/learn/modules/scan-open-source" TargetMode="External"/><Relationship Id="rId50" Type="http://schemas.openxmlformats.org/officeDocument/2006/relationships/hyperlink" Target="https://www.azuredevopslabs.com/" TargetMode="External"/><Relationship Id="rId7" Type="http://schemas.openxmlformats.org/officeDocument/2006/relationships/hyperlink" Target="https://docs.microsoft.com/en-us/learn/modules/create-a-build-pipeline" TargetMode="External"/><Relationship Id="rId2" Type="http://schemas.openxmlformats.org/officeDocument/2006/relationships/notesSlide" Target="../notesSlides/notesSlide30.xml"/><Relationship Id="rId16" Type="http://schemas.openxmlformats.org/officeDocument/2006/relationships/image" Target="../media/image124.png"/><Relationship Id="rId29" Type="http://schemas.openxmlformats.org/officeDocument/2006/relationships/hyperlink" Target="https://docs.microsoft.com/en-us/learn/paths/evolve-your-devops-practices" TargetMode="External"/><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hyperlink" Target="https://docs.microsoft.com/en-us/learn/paths/build-applications-with-azure-devops" TargetMode="External"/><Relationship Id="rId37" Type="http://schemas.openxmlformats.org/officeDocument/2006/relationships/image" Target="../media/image143.png"/><Relationship Id="rId40" Type="http://schemas.openxmlformats.org/officeDocument/2006/relationships/image" Target="../media/image146.svg"/><Relationship Id="rId45" Type="http://schemas.openxmlformats.org/officeDocument/2006/relationships/image" Target="../media/image149.png"/><Relationship Id="rId5" Type="http://schemas.openxmlformats.org/officeDocument/2006/relationships/hyperlink" Target="https://docs.microsoft.com/en-us/learn/modules/get-started-with-devops" TargetMode="External"/><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svg"/><Relationship Id="rId36" Type="http://schemas.openxmlformats.org/officeDocument/2006/relationships/image" Target="../media/image142.svg"/><Relationship Id="rId49" Type="http://schemas.openxmlformats.org/officeDocument/2006/relationships/image" Target="../media/image152.png"/><Relationship Id="rId10" Type="http://schemas.openxmlformats.org/officeDocument/2006/relationships/image" Target="../media/image118.png"/><Relationship Id="rId19" Type="http://schemas.openxmlformats.org/officeDocument/2006/relationships/image" Target="../media/image127.png"/><Relationship Id="rId31" Type="http://schemas.openxmlformats.org/officeDocument/2006/relationships/image" Target="../media/image138.svg"/><Relationship Id="rId44" Type="http://schemas.openxmlformats.org/officeDocument/2006/relationships/hyperlink" Target="https://docs.microsoft.com/en-us/learn/modules/implement-code-workflow" TargetMode="External"/><Relationship Id="rId4" Type="http://schemas.openxmlformats.org/officeDocument/2006/relationships/hyperlink" Target="https://www.google.com/url?sa=t&amp;rct=j&amp;q=&amp;esrc=s&amp;source=web&amp;cd=1&amp;cad=rja&amp;uact=8&amp;ved=2ahUKEwjOt4WXmZfjAhVCGjQIHbHPAfYQwqsBMAB6BAgJEAQ&amp;url=https%3A%2F%2Fwww.youtube.com%2Fwatch%3Fv%3Dp9MPBzXBJ_w&amp;usg=AOvVaw08zBZoK8YtwpKowBxqRTx9" TargetMode="External"/><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7.png"/><Relationship Id="rId35" Type="http://schemas.openxmlformats.org/officeDocument/2006/relationships/image" Target="../media/image141.png"/><Relationship Id="rId43" Type="http://schemas.openxmlformats.org/officeDocument/2006/relationships/image" Target="../media/image148.svg"/><Relationship Id="rId48" Type="http://schemas.openxmlformats.org/officeDocument/2006/relationships/image" Target="../media/image151.png"/><Relationship Id="rId8" Type="http://schemas.openxmlformats.org/officeDocument/2006/relationships/hyperlink" Target="https://openhack.microsoft.com/" TargetMode="External"/><Relationship Id="rId3" Type="http://schemas.openxmlformats.org/officeDocument/2006/relationships/hyperlink" Target="https://www.youtube.com/watch?v=JhqpF-5E10I" TargetMode="External"/><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jpg"/><Relationship Id="rId33" Type="http://schemas.openxmlformats.org/officeDocument/2006/relationships/image" Target="../media/image139.png"/><Relationship Id="rId38" Type="http://schemas.openxmlformats.org/officeDocument/2006/relationships/image" Target="../media/image144.svg"/><Relationship Id="rId46" Type="http://schemas.openxmlformats.org/officeDocument/2006/relationships/image" Target="../media/image150.svg"/><Relationship Id="rId20" Type="http://schemas.openxmlformats.org/officeDocument/2006/relationships/image" Target="../media/image128.png"/><Relationship Id="rId41" Type="http://schemas.openxmlformats.org/officeDocument/2006/relationships/hyperlink" Target="https://docs.microsoft.com/en-us/learn/modules/assess-your-development-process" TargetMode="External"/><Relationship Id="rId1" Type="http://schemas.openxmlformats.org/officeDocument/2006/relationships/slideLayout" Target="../slideLayouts/slideLayout334.xml"/><Relationship Id="rId6" Type="http://schemas.openxmlformats.org/officeDocument/2006/relationships/hyperlink" Target="https://docs.microsoft.com/en-us/learn/modules/host-build-agent"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4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0.xml"/></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a:xfrm>
            <a:off x="325946" y="2879198"/>
            <a:ext cx="10682332" cy="999376"/>
          </a:xfrm>
        </p:spPr>
        <p:txBody>
          <a:bodyPr/>
          <a:lstStyle/>
          <a:p>
            <a:r>
              <a:rPr lang="en-US" dirty="0"/>
              <a:t>Azure DevOps</a:t>
            </a:r>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Sr. Cloud Solution Architect</a:t>
            </a:r>
          </a:p>
          <a:p>
            <a:r>
              <a:rPr lang="en-US" dirty="0"/>
              <a:t>Microsoft</a:t>
            </a:r>
          </a:p>
          <a:p>
            <a:endParaRPr lang="en-US" dirty="0"/>
          </a:p>
        </p:txBody>
      </p:sp>
    </p:spTree>
    <p:custDataLst>
      <p:tags r:id="rId1"/>
    </p:custDataLst>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Find what hurts and keep doing it a bit better</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If It Hurts, Do It More Often</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638823" cy="3886006"/>
            <a:chOff x="366076" y="1432242"/>
            <a:chExt cx="5011417"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5011417"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defRPr/>
              </a:pPr>
              <a:r>
                <a:rPr lang="en-US" sz="2745" dirty="0">
                  <a:solidFill>
                    <a:srgbClr val="000000"/>
                  </a:solidFill>
                  <a:latin typeface="Segoe UI"/>
                </a:rPr>
                <a:t>Find the part of your process in </a:t>
              </a:r>
              <a:r>
                <a:rPr lang="en-US" sz="2745" dirty="0">
                  <a:solidFill>
                    <a:srgbClr val="1B85DA"/>
                  </a:solidFill>
                  <a:latin typeface="Segoe UI Semibold" panose="020B0702040204020203" pitchFamily="34" charset="0"/>
                  <a:cs typeface="Segoe UI Semibold" panose="020B0702040204020203" pitchFamily="34" charset="0"/>
                </a:rPr>
                <a:t>getting value to customers</a:t>
              </a:r>
              <a:r>
                <a:rPr lang="en-US" sz="2745" dirty="0">
                  <a:solidFill>
                    <a:srgbClr val="000000"/>
                  </a:solidFill>
                  <a:latin typeface="Segoe UI"/>
                </a:rPr>
                <a:t> that slows you down or hurts the most. Make it </a:t>
              </a:r>
              <a:r>
                <a:rPr lang="en-US" sz="2745" dirty="0">
                  <a:solidFill>
                    <a:srgbClr val="1B85DA"/>
                  </a:solidFill>
                  <a:latin typeface="Segoe UI Semibold" panose="020B0702040204020203" pitchFamily="34" charset="0"/>
                  <a:cs typeface="Segoe UI Semibold" panose="020B0702040204020203" pitchFamily="34" charset="0"/>
                </a:rPr>
                <a:t>incrementally better</a:t>
              </a:r>
              <a:r>
                <a:rPr lang="en-US" sz="2745" dirty="0">
                  <a:solidFill>
                    <a:srgbClr val="000000"/>
                  </a:solidFill>
                  <a:latin typeface="Segoe UI"/>
                </a:rPr>
                <a:t> each sprint. Re-evaluate and improve the next most painful.</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456794" y="4222157"/>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30" name="Oval 29">
            <a:extLst>
              <a:ext uri="{FF2B5EF4-FFF2-40B4-BE49-F238E27FC236}">
                <a16:creationId xmlns:a16="http://schemas.microsoft.com/office/drawing/2014/main" id="{6489AF95-9BFF-42B7-8A88-DBE48CFDF285}"/>
              </a:ext>
            </a:extLst>
          </p:cNvPr>
          <p:cNvSpPr/>
          <p:nvPr/>
        </p:nvSpPr>
        <p:spPr bwMode="auto">
          <a:xfrm>
            <a:off x="6608144" y="1524730"/>
            <a:ext cx="4582995" cy="4582995"/>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37F92FF-2532-4C31-B678-8A2F918A4644}"/>
              </a:ext>
            </a:extLst>
          </p:cNvPr>
          <p:cNvSpPr/>
          <p:nvPr/>
        </p:nvSpPr>
        <p:spPr bwMode="auto">
          <a:xfrm>
            <a:off x="6883498" y="1800084"/>
            <a:ext cx="4032289" cy="4032289"/>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A08C8407-7972-4274-9873-26EE27936845}"/>
              </a:ext>
            </a:extLst>
          </p:cNvPr>
          <p:cNvGrpSpPr/>
          <p:nvPr/>
        </p:nvGrpSpPr>
        <p:grpSpPr>
          <a:xfrm rot="13765054">
            <a:off x="10476342" y="2593709"/>
            <a:ext cx="217022" cy="181784"/>
            <a:chOff x="5899816" y="2353437"/>
            <a:chExt cx="250241" cy="209609"/>
          </a:xfrm>
          <a:solidFill>
            <a:srgbClr val="D2D2D2"/>
          </a:solidFill>
        </p:grpSpPr>
        <p:sp>
          <p:nvSpPr>
            <p:cNvPr id="33" name="Rectangle 32">
              <a:extLst>
                <a:ext uri="{FF2B5EF4-FFF2-40B4-BE49-F238E27FC236}">
                  <a16:creationId xmlns:a16="http://schemas.microsoft.com/office/drawing/2014/main" id="{30E53FFB-EF1C-469D-BF0D-95C5D1AF144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027B62C3-657C-4BC4-A20A-3FD27A616BF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4C3E24EC-AF03-4682-BD15-6EDA0CC5490F}"/>
              </a:ext>
            </a:extLst>
          </p:cNvPr>
          <p:cNvGrpSpPr/>
          <p:nvPr/>
        </p:nvGrpSpPr>
        <p:grpSpPr>
          <a:xfrm rot="7370490">
            <a:off x="7107815" y="2613695"/>
            <a:ext cx="217022" cy="181784"/>
            <a:chOff x="5899816" y="2353437"/>
            <a:chExt cx="250241" cy="209609"/>
          </a:xfrm>
          <a:solidFill>
            <a:srgbClr val="D2D2D2"/>
          </a:solidFill>
        </p:grpSpPr>
        <p:sp>
          <p:nvSpPr>
            <p:cNvPr id="36" name="Rectangle 35">
              <a:extLst>
                <a:ext uri="{FF2B5EF4-FFF2-40B4-BE49-F238E27FC236}">
                  <a16:creationId xmlns:a16="http://schemas.microsoft.com/office/drawing/2014/main" id="{A1D65A22-B12E-412E-AF0A-A9268F5D03C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13">
              <a:extLst>
                <a:ext uri="{FF2B5EF4-FFF2-40B4-BE49-F238E27FC236}">
                  <a16:creationId xmlns:a16="http://schemas.microsoft.com/office/drawing/2014/main" id="{0AF71272-B30C-4BFE-BCB9-0BCE0340B8B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D8C1185-CADE-4320-9D7C-37D16177329F}"/>
              </a:ext>
            </a:extLst>
          </p:cNvPr>
          <p:cNvGrpSpPr/>
          <p:nvPr/>
        </p:nvGrpSpPr>
        <p:grpSpPr>
          <a:xfrm>
            <a:off x="8825533" y="5751629"/>
            <a:ext cx="217022" cy="181784"/>
            <a:chOff x="5899816" y="2353437"/>
            <a:chExt cx="250241" cy="209609"/>
          </a:xfrm>
          <a:solidFill>
            <a:srgbClr val="D2D2D2"/>
          </a:solidFill>
        </p:grpSpPr>
        <p:sp>
          <p:nvSpPr>
            <p:cNvPr id="42" name="Rectangle 41">
              <a:extLst>
                <a:ext uri="{FF2B5EF4-FFF2-40B4-BE49-F238E27FC236}">
                  <a16:creationId xmlns:a16="http://schemas.microsoft.com/office/drawing/2014/main" id="{569A9A36-09FC-42A8-BCAA-40FFBC384E0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13">
              <a:extLst>
                <a:ext uri="{FF2B5EF4-FFF2-40B4-BE49-F238E27FC236}">
                  <a16:creationId xmlns:a16="http://schemas.microsoft.com/office/drawing/2014/main" id="{A5FE04C5-B661-4F44-B74E-8330176E01F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9AAD9189-C780-4C73-9D69-E88BD9EFC483}"/>
              </a:ext>
            </a:extLst>
          </p:cNvPr>
          <p:cNvSpPr/>
          <p:nvPr/>
        </p:nvSpPr>
        <p:spPr bwMode="auto">
          <a:xfrm>
            <a:off x="8258934" y="895836"/>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Develop</a:t>
            </a:r>
          </a:p>
        </p:txBody>
      </p:sp>
      <p:sp>
        <p:nvSpPr>
          <p:cNvPr id="46" name="Oval 45">
            <a:extLst>
              <a:ext uri="{FF2B5EF4-FFF2-40B4-BE49-F238E27FC236}">
                <a16:creationId xmlns:a16="http://schemas.microsoft.com/office/drawing/2014/main" id="{41E0A97F-DADB-43F7-9424-1F922949D2F0}"/>
              </a:ext>
            </a:extLst>
          </p:cNvPr>
          <p:cNvSpPr/>
          <p:nvPr/>
        </p:nvSpPr>
        <p:spPr bwMode="auto">
          <a:xfrm>
            <a:off x="7113595" y="2030181"/>
            <a:ext cx="3572095" cy="3572095"/>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47" name="Group 46">
            <a:extLst>
              <a:ext uri="{FF2B5EF4-FFF2-40B4-BE49-F238E27FC236}">
                <a16:creationId xmlns:a16="http://schemas.microsoft.com/office/drawing/2014/main" id="{D29AD3E9-142C-4800-8D57-01CCCDE46B36}"/>
              </a:ext>
            </a:extLst>
          </p:cNvPr>
          <p:cNvGrpSpPr/>
          <p:nvPr/>
        </p:nvGrpSpPr>
        <p:grpSpPr>
          <a:xfrm>
            <a:off x="8433585" y="1245352"/>
            <a:ext cx="932117" cy="932117"/>
            <a:chOff x="7709560" y="946149"/>
            <a:chExt cx="950808" cy="950808"/>
          </a:xfrm>
        </p:grpSpPr>
        <p:sp>
          <p:nvSpPr>
            <p:cNvPr id="48" name="Oval 47">
              <a:extLst>
                <a:ext uri="{FF2B5EF4-FFF2-40B4-BE49-F238E27FC236}">
                  <a16:creationId xmlns:a16="http://schemas.microsoft.com/office/drawing/2014/main" id="{8DF094F4-1FEF-4F16-ADFB-B6ECEE821689}"/>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49" name="tool">
              <a:extLst>
                <a:ext uri="{FF2B5EF4-FFF2-40B4-BE49-F238E27FC236}">
                  <a16:creationId xmlns:a16="http://schemas.microsoft.com/office/drawing/2014/main" id="{01C80060-F610-4324-A5DC-24BC2C3F8380}"/>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grpSp>
      <p:sp>
        <p:nvSpPr>
          <p:cNvPr id="50" name="people_12">
            <a:extLst>
              <a:ext uri="{FF2B5EF4-FFF2-40B4-BE49-F238E27FC236}">
                <a16:creationId xmlns:a16="http://schemas.microsoft.com/office/drawing/2014/main" id="{F4C33E6D-F893-4977-A010-29E2CDF72908}"/>
              </a:ext>
            </a:extLst>
          </p:cNvPr>
          <p:cNvSpPr>
            <a:spLocks noChangeAspect="1" noEditPoints="1"/>
          </p:cNvSpPr>
          <p:nvPr/>
        </p:nvSpPr>
        <p:spPr bwMode="auto">
          <a:xfrm>
            <a:off x="8535882" y="3258040"/>
            <a:ext cx="727518" cy="62070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896211">
              <a:defRPr/>
            </a:pPr>
            <a:endParaRPr lang="en-US" sz="1729">
              <a:gradFill>
                <a:gsLst>
                  <a:gs pos="0">
                    <a:srgbClr val="505050"/>
                  </a:gs>
                  <a:gs pos="100000">
                    <a:srgbClr val="505050"/>
                  </a:gs>
                </a:gsLst>
              </a:gradFill>
              <a:latin typeface="Segoe UI"/>
            </a:endParaRPr>
          </a:p>
        </p:txBody>
      </p:sp>
      <p:sp>
        <p:nvSpPr>
          <p:cNvPr id="61" name="Rectangle 60">
            <a:extLst>
              <a:ext uri="{FF2B5EF4-FFF2-40B4-BE49-F238E27FC236}">
                <a16:creationId xmlns:a16="http://schemas.microsoft.com/office/drawing/2014/main" id="{F11A8255-AA01-456B-A861-74E8B11F6ADA}"/>
              </a:ext>
            </a:extLst>
          </p:cNvPr>
          <p:cNvSpPr/>
          <p:nvPr/>
        </p:nvSpPr>
        <p:spPr bwMode="auto">
          <a:xfrm>
            <a:off x="8258934" y="4106609"/>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961" kern="0">
                <a:gradFill>
                  <a:gsLst>
                    <a:gs pos="9735">
                      <a:srgbClr val="000000"/>
                    </a:gs>
                    <a:gs pos="41204">
                      <a:srgbClr val="000000"/>
                    </a:gs>
                  </a:gsLst>
                  <a:lin ang="5400000" scaled="1"/>
                </a:gradFill>
                <a:latin typeface="Segoe UI Semibold"/>
              </a:rPr>
              <a:t>Collaborate</a:t>
            </a:r>
          </a:p>
        </p:txBody>
      </p:sp>
      <p:sp>
        <p:nvSpPr>
          <p:cNvPr id="62" name="Rectangle 61">
            <a:extLst>
              <a:ext uri="{FF2B5EF4-FFF2-40B4-BE49-F238E27FC236}">
                <a16:creationId xmlns:a16="http://schemas.microsoft.com/office/drawing/2014/main" id="{EA721271-7E1D-4F2A-81FA-7187FC00C16D}"/>
              </a:ext>
            </a:extLst>
          </p:cNvPr>
          <p:cNvSpPr/>
          <p:nvPr/>
        </p:nvSpPr>
        <p:spPr bwMode="auto">
          <a:xfrm>
            <a:off x="5572471" y="4777370"/>
            <a:ext cx="1089662"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Operate</a:t>
            </a:r>
          </a:p>
        </p:txBody>
      </p:sp>
      <p:sp>
        <p:nvSpPr>
          <p:cNvPr id="63" name="Oval 62">
            <a:extLst>
              <a:ext uri="{FF2B5EF4-FFF2-40B4-BE49-F238E27FC236}">
                <a16:creationId xmlns:a16="http://schemas.microsoft.com/office/drawing/2014/main" id="{022BA458-7A81-4CCB-A9DD-BFE9BCD9E5AE}"/>
              </a:ext>
            </a:extLst>
          </p:cNvPr>
          <p:cNvSpPr/>
          <p:nvPr/>
        </p:nvSpPr>
        <p:spPr bwMode="auto">
          <a:xfrm>
            <a:off x="6653259" y="4445214"/>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4" name="Rectangle 63">
            <a:extLst>
              <a:ext uri="{FF2B5EF4-FFF2-40B4-BE49-F238E27FC236}">
                <a16:creationId xmlns:a16="http://schemas.microsoft.com/office/drawing/2014/main" id="{5BA099A8-CAA6-4D41-ACBF-ABA5F566D156}"/>
              </a:ext>
            </a:extLst>
          </p:cNvPr>
          <p:cNvSpPr/>
          <p:nvPr/>
        </p:nvSpPr>
        <p:spPr bwMode="auto">
          <a:xfrm>
            <a:off x="11125513" y="4748261"/>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Deliver</a:t>
            </a:r>
          </a:p>
        </p:txBody>
      </p:sp>
      <p:sp>
        <p:nvSpPr>
          <p:cNvPr id="65" name="Oval 64">
            <a:extLst>
              <a:ext uri="{FF2B5EF4-FFF2-40B4-BE49-F238E27FC236}">
                <a16:creationId xmlns:a16="http://schemas.microsoft.com/office/drawing/2014/main" id="{EBC210F8-17E3-4D1E-ABB1-0A87FBDAD593}"/>
              </a:ext>
            </a:extLst>
          </p:cNvPr>
          <p:cNvSpPr/>
          <p:nvPr/>
        </p:nvSpPr>
        <p:spPr bwMode="auto">
          <a:xfrm>
            <a:off x="10191779" y="4416103"/>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6" name="algorithm">
            <a:extLst>
              <a:ext uri="{FF2B5EF4-FFF2-40B4-BE49-F238E27FC236}">
                <a16:creationId xmlns:a16="http://schemas.microsoft.com/office/drawing/2014/main" id="{320F5EC7-81F2-4BAD-A353-FA127847828C}"/>
              </a:ext>
            </a:extLst>
          </p:cNvPr>
          <p:cNvSpPr>
            <a:spLocks noChangeAspect="1" noEditPoints="1"/>
          </p:cNvSpPr>
          <p:nvPr/>
        </p:nvSpPr>
        <p:spPr bwMode="auto">
          <a:xfrm>
            <a:off x="6888778" y="4733995"/>
            <a:ext cx="409854" cy="35455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07" tIns="43055" rIns="86107" bIns="43055" numCol="1" anchor="t" anchorCtr="0" compatLnSpc="1">
            <a:prstTxWarp prst="textNoShape">
              <a:avLst/>
            </a:prstTxWarp>
          </a:bodyPr>
          <a:lstStyle/>
          <a:p>
            <a:pPr defTabSz="878337">
              <a:defRPr/>
            </a:pPr>
            <a:endParaRPr lang="en-US" sz="1695">
              <a:gradFill>
                <a:gsLst>
                  <a:gs pos="0">
                    <a:srgbClr val="505050"/>
                  </a:gs>
                  <a:gs pos="100000">
                    <a:srgbClr val="505050"/>
                  </a:gs>
                </a:gsLst>
              </a:gradFill>
              <a:latin typeface="Segoe UI Semilight"/>
            </a:endParaRPr>
          </a:p>
        </p:txBody>
      </p:sp>
      <p:sp>
        <p:nvSpPr>
          <p:cNvPr id="67" name="rocket">
            <a:extLst>
              <a:ext uri="{FF2B5EF4-FFF2-40B4-BE49-F238E27FC236}">
                <a16:creationId xmlns:a16="http://schemas.microsoft.com/office/drawing/2014/main" id="{1F0588C0-AA30-4BA3-8753-1B0D72FFF05D}"/>
              </a:ext>
            </a:extLst>
          </p:cNvPr>
          <p:cNvSpPr>
            <a:spLocks noChangeAspect="1" noEditPoints="1"/>
          </p:cNvSpPr>
          <p:nvPr/>
        </p:nvSpPr>
        <p:spPr bwMode="auto">
          <a:xfrm>
            <a:off x="10482532" y="4710294"/>
            <a:ext cx="350612" cy="34373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37627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Regardless of what </a:t>
            </a:r>
            <a:r>
              <a:rPr lang="en-US" sz="6000" spc="300" dirty="0">
                <a:solidFill>
                  <a:srgbClr val="00B050"/>
                </a:solidFill>
                <a:latin typeface="Segoe UI"/>
              </a:rPr>
              <a:t>DevOps tools</a:t>
            </a:r>
            <a:r>
              <a:rPr lang="en-US" sz="6000" spc="300" dirty="0">
                <a:solidFill>
                  <a:srgbClr val="353535">
                    <a:lumMod val="65000"/>
                    <a:lumOff val="35000"/>
                  </a:srgbClr>
                </a:solidFill>
                <a:latin typeface="Segoe UI"/>
              </a:rPr>
              <a:t> or </a:t>
            </a:r>
            <a:r>
              <a:rPr lang="en-US" sz="6000" spc="300" dirty="0">
                <a:solidFill>
                  <a:srgbClr val="00B050"/>
                </a:solidFill>
                <a:latin typeface="Segoe UI"/>
              </a:rPr>
              <a:t>development language </a:t>
            </a:r>
            <a:r>
              <a:rPr lang="en-US" sz="6000" spc="300" dirty="0">
                <a:solidFill>
                  <a:srgbClr val="353535">
                    <a:lumMod val="65000"/>
                    <a:lumOff val="35000"/>
                  </a:srgbClr>
                </a:solidFill>
                <a:latin typeface="Segoe UI"/>
              </a:rPr>
              <a:t>you pick the Microsoft Cloud Platform is here to help!</a:t>
            </a:r>
          </a:p>
        </p:txBody>
      </p:sp>
    </p:spTree>
    <p:extLst>
      <p:ext uri="{BB962C8B-B14F-4D97-AF65-F5344CB8AC3E}">
        <p14:creationId xmlns:p14="http://schemas.microsoft.com/office/powerpoint/2010/main" val="4211179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dirty="0"/>
              <a:t>The Microsoft Cloud Platform</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a:xfrm>
            <a:off x="584833" y="3535513"/>
            <a:ext cx="3722024" cy="1560492"/>
          </a:xfrm>
        </p:spPr>
        <p:txBody>
          <a:bodyPr/>
          <a:lstStyle/>
          <a:p>
            <a:r>
              <a:rPr lang="en-US" sz="2353"/>
              <a:t>Microsoft Azure is the cloud with DevOps tooling built in</a:t>
            </a:r>
          </a:p>
          <a:p>
            <a:endParaRPr lang="en-US" sz="2353"/>
          </a:p>
        </p:txBody>
      </p:sp>
      <p:sp>
        <p:nvSpPr>
          <p:cNvPr id="45" name="Rectangle 44">
            <a:extLst>
              <a:ext uri="{FF2B5EF4-FFF2-40B4-BE49-F238E27FC236}">
                <a16:creationId xmlns:a16="http://schemas.microsoft.com/office/drawing/2014/main" id="{16362898-DD89-4EB6-92D4-1EEF1CE1EF77}"/>
              </a:ext>
            </a:extLst>
          </p:cNvPr>
          <p:cNvSpPr/>
          <p:nvPr/>
        </p:nvSpPr>
        <p:spPr bwMode="auto">
          <a:xfrm>
            <a:off x="4339298" y="5224259"/>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spcBef>
                <a:spcPct val="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47" name="Oval 46">
            <a:extLst>
              <a:ext uri="{FF2B5EF4-FFF2-40B4-BE49-F238E27FC236}">
                <a16:creationId xmlns:a16="http://schemas.microsoft.com/office/drawing/2014/main" id="{F011B892-E7A9-4560-A343-0713EAD12AFD}"/>
              </a:ext>
            </a:extLst>
          </p:cNvPr>
          <p:cNvSpPr/>
          <p:nvPr/>
        </p:nvSpPr>
        <p:spPr bwMode="auto">
          <a:xfrm>
            <a:off x="5693004" y="1693405"/>
            <a:ext cx="4673568" cy="4673568"/>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4EFB0604-B7AD-4560-9789-2E4E24464C08}"/>
              </a:ext>
            </a:extLst>
          </p:cNvPr>
          <p:cNvSpPr/>
          <p:nvPr/>
        </p:nvSpPr>
        <p:spPr bwMode="auto">
          <a:xfrm>
            <a:off x="5973799" y="1974200"/>
            <a:ext cx="4111978" cy="4111978"/>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59" name="Group 58">
            <a:extLst>
              <a:ext uri="{FF2B5EF4-FFF2-40B4-BE49-F238E27FC236}">
                <a16:creationId xmlns:a16="http://schemas.microsoft.com/office/drawing/2014/main" id="{3249D612-CD66-4948-8178-1B3C98FF8FFA}"/>
              </a:ext>
            </a:extLst>
          </p:cNvPr>
          <p:cNvGrpSpPr/>
          <p:nvPr/>
        </p:nvGrpSpPr>
        <p:grpSpPr>
          <a:xfrm rot="13765054">
            <a:off x="9637649" y="2783509"/>
            <a:ext cx="221311" cy="185376"/>
            <a:chOff x="5899816" y="2353437"/>
            <a:chExt cx="250241" cy="209609"/>
          </a:xfrm>
          <a:solidFill>
            <a:srgbClr val="2089D9"/>
          </a:solidFill>
        </p:grpSpPr>
        <p:sp>
          <p:nvSpPr>
            <p:cNvPr id="62" name="Rectangle 61">
              <a:extLst>
                <a:ext uri="{FF2B5EF4-FFF2-40B4-BE49-F238E27FC236}">
                  <a16:creationId xmlns:a16="http://schemas.microsoft.com/office/drawing/2014/main" id="{8F9F9306-CBA3-4961-897B-389B914A411B}"/>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13">
              <a:extLst>
                <a:ext uri="{FF2B5EF4-FFF2-40B4-BE49-F238E27FC236}">
                  <a16:creationId xmlns:a16="http://schemas.microsoft.com/office/drawing/2014/main" id="{2F8CCB56-3061-48C3-8DEB-E5C51097520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90346766-19A2-4263-9804-2B121BF5A215}"/>
              </a:ext>
            </a:extLst>
          </p:cNvPr>
          <p:cNvGrpSpPr/>
          <p:nvPr/>
        </p:nvGrpSpPr>
        <p:grpSpPr>
          <a:xfrm rot="7370490">
            <a:off x="6202550" y="2803890"/>
            <a:ext cx="221311" cy="185376"/>
            <a:chOff x="5899816" y="2353437"/>
            <a:chExt cx="250241" cy="209609"/>
          </a:xfrm>
          <a:solidFill>
            <a:srgbClr val="2089D9"/>
          </a:solidFill>
        </p:grpSpPr>
        <p:sp>
          <p:nvSpPr>
            <p:cNvPr id="71" name="Rectangle 70">
              <a:extLst>
                <a:ext uri="{FF2B5EF4-FFF2-40B4-BE49-F238E27FC236}">
                  <a16:creationId xmlns:a16="http://schemas.microsoft.com/office/drawing/2014/main" id="{0012BBF2-93E8-40A7-9693-8E2440BB0EA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13">
              <a:extLst>
                <a:ext uri="{FF2B5EF4-FFF2-40B4-BE49-F238E27FC236}">
                  <a16:creationId xmlns:a16="http://schemas.microsoft.com/office/drawing/2014/main" id="{C5DA8A44-F169-4B80-9798-DB41FEE63AFA}"/>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3F858B6-185C-48F8-AD3F-DDB90688410F}"/>
              </a:ext>
            </a:extLst>
          </p:cNvPr>
          <p:cNvGrpSpPr/>
          <p:nvPr/>
        </p:nvGrpSpPr>
        <p:grpSpPr>
          <a:xfrm>
            <a:off x="7954216" y="6003839"/>
            <a:ext cx="221311" cy="185376"/>
            <a:chOff x="5899816" y="2353437"/>
            <a:chExt cx="250241" cy="209609"/>
          </a:xfrm>
          <a:solidFill>
            <a:srgbClr val="2089D9"/>
          </a:solidFill>
        </p:grpSpPr>
        <p:sp>
          <p:nvSpPr>
            <p:cNvPr id="74" name="Rectangle 73">
              <a:extLst>
                <a:ext uri="{FF2B5EF4-FFF2-40B4-BE49-F238E27FC236}">
                  <a16:creationId xmlns:a16="http://schemas.microsoft.com/office/drawing/2014/main" id="{7ACF9DA4-272B-45C1-A1E0-AFC36F684D4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13">
              <a:extLst>
                <a:ext uri="{FF2B5EF4-FFF2-40B4-BE49-F238E27FC236}">
                  <a16:creationId xmlns:a16="http://schemas.microsoft.com/office/drawing/2014/main" id="{AB895DF5-9299-4890-B6C0-D0928C603EC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8F639AFC-E521-4FF8-8738-62BFBA217797}"/>
              </a:ext>
            </a:extLst>
          </p:cNvPr>
          <p:cNvSpPr/>
          <p:nvPr/>
        </p:nvSpPr>
        <p:spPr bwMode="auto">
          <a:xfrm>
            <a:off x="7294095" y="380754"/>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ct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Develop</a:t>
            </a:r>
          </a:p>
        </p:txBody>
      </p:sp>
      <p:sp>
        <p:nvSpPr>
          <p:cNvPr id="77" name="Rectangle 76">
            <a:extLst>
              <a:ext uri="{FF2B5EF4-FFF2-40B4-BE49-F238E27FC236}">
                <a16:creationId xmlns:a16="http://schemas.microsoft.com/office/drawing/2014/main" id="{B9043793-C609-4510-849A-4C7AF888D1C1}"/>
              </a:ext>
            </a:extLst>
          </p:cNvPr>
          <p:cNvSpPr/>
          <p:nvPr/>
        </p:nvSpPr>
        <p:spPr bwMode="auto">
          <a:xfrm>
            <a:off x="7294095" y="542363"/>
            <a:ext cx="1306739" cy="817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lnSpc>
                <a:spcPct val="90000"/>
              </a:lnSpc>
              <a:spcBef>
                <a:spcPts val="400"/>
              </a:spcBef>
              <a:spcAft>
                <a:spcPct val="0"/>
              </a:spcAft>
              <a:defRPr/>
            </a:pPr>
            <a:r>
              <a:rPr lang="en-GB" sz="1200" kern="0" dirty="0">
                <a:gradFill>
                  <a:gsLst>
                    <a:gs pos="9735">
                      <a:srgbClr val="1A1A1A"/>
                    </a:gs>
                    <a:gs pos="41204">
                      <a:srgbClr val="1A1A1A"/>
                    </a:gs>
                  </a:gsLst>
                  <a:lin ang="5400000" scaled="1"/>
                </a:gradFill>
                <a:latin typeface="Segoe UI"/>
              </a:rPr>
              <a:t>GitHub</a:t>
            </a:r>
            <a:endParaRPr lang="en-US" sz="1200" kern="0" dirty="0">
              <a:gradFill>
                <a:gsLst>
                  <a:gs pos="9735">
                    <a:srgbClr val="1A1A1A"/>
                  </a:gs>
                  <a:gs pos="41204">
                    <a:srgbClr val="1A1A1A"/>
                  </a:gs>
                </a:gsLst>
                <a:lin ang="5400000" scaled="1"/>
              </a:gradFill>
              <a:latin typeface="Segoe UI"/>
            </a:endParaRP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latin typeface="Segoe UI"/>
              </a:rPr>
              <a:t>Visual Studio</a:t>
            </a: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rPr>
              <a:t>Visual Studio Code</a:t>
            </a:r>
          </a:p>
        </p:txBody>
      </p:sp>
      <p:sp>
        <p:nvSpPr>
          <p:cNvPr id="78" name="Oval 77">
            <a:extLst>
              <a:ext uri="{FF2B5EF4-FFF2-40B4-BE49-F238E27FC236}">
                <a16:creationId xmlns:a16="http://schemas.microsoft.com/office/drawing/2014/main" id="{8FB51851-700D-4823-9E5F-1B176E5EDB8D}"/>
              </a:ext>
            </a:extLst>
          </p:cNvPr>
          <p:cNvSpPr/>
          <p:nvPr/>
        </p:nvSpPr>
        <p:spPr bwMode="auto">
          <a:xfrm>
            <a:off x="6208444" y="2208845"/>
            <a:ext cx="3642689" cy="3642689"/>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79" name="Rectangle 78">
            <a:extLst>
              <a:ext uri="{FF2B5EF4-FFF2-40B4-BE49-F238E27FC236}">
                <a16:creationId xmlns:a16="http://schemas.microsoft.com/office/drawing/2014/main" id="{43A21A3C-DCAB-40E5-A8F3-F65E14BC2D13}"/>
              </a:ext>
            </a:extLst>
          </p:cNvPr>
          <p:cNvSpPr/>
          <p:nvPr/>
        </p:nvSpPr>
        <p:spPr bwMode="auto">
          <a:xfrm>
            <a:off x="4422275"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Operate</a:t>
            </a:r>
          </a:p>
        </p:txBody>
      </p:sp>
      <p:sp>
        <p:nvSpPr>
          <p:cNvPr id="80" name="Oval 79">
            <a:extLst>
              <a:ext uri="{FF2B5EF4-FFF2-40B4-BE49-F238E27FC236}">
                <a16:creationId xmlns:a16="http://schemas.microsoft.com/office/drawing/2014/main" id="{7C152005-41EE-45BB-AAD4-1A61B75C38A4}"/>
              </a:ext>
            </a:extLst>
          </p:cNvPr>
          <p:cNvSpPr/>
          <p:nvPr/>
        </p:nvSpPr>
        <p:spPr bwMode="auto">
          <a:xfrm>
            <a:off x="5739010" y="4671605"/>
            <a:ext cx="950538" cy="95053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83" name="Group 82">
            <a:extLst>
              <a:ext uri="{FF2B5EF4-FFF2-40B4-BE49-F238E27FC236}">
                <a16:creationId xmlns:a16="http://schemas.microsoft.com/office/drawing/2014/main" id="{F7F839E7-376B-436E-8C0D-A75E75C22EA0}"/>
              </a:ext>
            </a:extLst>
          </p:cNvPr>
          <p:cNvGrpSpPr/>
          <p:nvPr/>
        </p:nvGrpSpPr>
        <p:grpSpPr>
          <a:xfrm>
            <a:off x="7554520" y="1408505"/>
            <a:ext cx="950538" cy="950538"/>
            <a:chOff x="7709560" y="946149"/>
            <a:chExt cx="950808" cy="950808"/>
          </a:xfrm>
        </p:grpSpPr>
        <p:sp>
          <p:nvSpPr>
            <p:cNvPr id="84" name="Oval 83">
              <a:extLst>
                <a:ext uri="{FF2B5EF4-FFF2-40B4-BE49-F238E27FC236}">
                  <a16:creationId xmlns:a16="http://schemas.microsoft.com/office/drawing/2014/main" id="{A922569D-27FD-4E28-9641-D4D322FEB4CA}"/>
                </a:ext>
              </a:extLst>
            </p:cNvPr>
            <p:cNvSpPr/>
            <p:nvPr/>
          </p:nvSpPr>
          <p:spPr bwMode="auto">
            <a:xfrm>
              <a:off x="7709560" y="946149"/>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5" name="tool">
              <a:extLst>
                <a:ext uri="{FF2B5EF4-FFF2-40B4-BE49-F238E27FC236}">
                  <a16:creationId xmlns:a16="http://schemas.microsoft.com/office/drawing/2014/main" id="{B6B625B5-9FE5-4A41-97EE-23C0704E442F}"/>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86" name="Rectangle 85">
            <a:extLst>
              <a:ext uri="{FF2B5EF4-FFF2-40B4-BE49-F238E27FC236}">
                <a16:creationId xmlns:a16="http://schemas.microsoft.com/office/drawing/2014/main" id="{05F7CC2E-44DC-454A-A3F2-2BE3DE2D123A}"/>
              </a:ext>
            </a:extLst>
          </p:cNvPr>
          <p:cNvSpPr/>
          <p:nvPr/>
        </p:nvSpPr>
        <p:spPr bwMode="auto">
          <a:xfrm>
            <a:off x="10299648"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Deliver</a:t>
            </a:r>
          </a:p>
        </p:txBody>
      </p:sp>
      <p:sp>
        <p:nvSpPr>
          <p:cNvPr id="88" name="algorithm">
            <a:extLst>
              <a:ext uri="{FF2B5EF4-FFF2-40B4-BE49-F238E27FC236}">
                <a16:creationId xmlns:a16="http://schemas.microsoft.com/office/drawing/2014/main" id="{86F5B232-3424-4173-A5FE-A9858058997B}"/>
              </a:ext>
            </a:extLst>
          </p:cNvPr>
          <p:cNvSpPr>
            <a:spLocks noChangeAspect="1" noEditPoints="1"/>
          </p:cNvSpPr>
          <p:nvPr/>
        </p:nvSpPr>
        <p:spPr bwMode="auto">
          <a:xfrm>
            <a:off x="5979184" y="4966093"/>
            <a:ext cx="417954" cy="36156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09" tIns="43905" rIns="87809" bIns="43905" numCol="1" anchor="t" anchorCtr="0" compatLnSpc="1">
            <a:prstTxWarp prst="textNoShape">
              <a:avLst/>
            </a:prstTxWarp>
          </a:bodyPr>
          <a:lstStyle/>
          <a:p>
            <a:pPr defTabSz="895644">
              <a:defRPr/>
            </a:pPr>
            <a:endParaRPr lang="en-US" sz="1727">
              <a:gradFill>
                <a:gsLst>
                  <a:gs pos="0">
                    <a:srgbClr val="505050"/>
                  </a:gs>
                  <a:gs pos="100000">
                    <a:srgbClr val="505050"/>
                  </a:gs>
                </a:gsLst>
              </a:gradFill>
              <a:latin typeface="Segoe UI Semilight"/>
            </a:endParaRPr>
          </a:p>
        </p:txBody>
      </p:sp>
      <p:sp>
        <p:nvSpPr>
          <p:cNvPr id="89" name="Rectangle 88">
            <a:extLst>
              <a:ext uri="{FF2B5EF4-FFF2-40B4-BE49-F238E27FC236}">
                <a16:creationId xmlns:a16="http://schemas.microsoft.com/office/drawing/2014/main" id="{53B94E38-7477-46FD-AB6A-BCF506678AE9}"/>
              </a:ext>
            </a:extLst>
          </p:cNvPr>
          <p:cNvSpPr/>
          <p:nvPr/>
        </p:nvSpPr>
        <p:spPr bwMode="auto">
          <a:xfrm>
            <a:off x="10276533" y="5146875"/>
            <a:ext cx="1306739" cy="1341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a:t>
            </a:r>
            <a:r>
              <a:rPr lang="fr-FR" sz="1200" kern="0" err="1">
                <a:gradFill>
                  <a:gsLst>
                    <a:gs pos="9735">
                      <a:srgbClr val="1A1A1A"/>
                    </a:gs>
                    <a:gs pos="41204">
                      <a:srgbClr val="1A1A1A"/>
                    </a:gs>
                  </a:gsLst>
                  <a:lin ang="5400000" scaled="1"/>
                </a:gradFill>
              </a:rPr>
              <a:t>Boards</a:t>
            </a:r>
            <a:endParaRPr lang="fr-FR" sz="1200" kern="0">
              <a:gradFill>
                <a:gsLst>
                  <a:gs pos="9735">
                    <a:srgbClr val="1A1A1A"/>
                  </a:gs>
                  <a:gs pos="41204">
                    <a:srgbClr val="1A1A1A"/>
                  </a:gs>
                </a:gsLst>
                <a:lin ang="5400000" scaled="1"/>
              </a:gradFill>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Repos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Pipelines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Artifacts</a:t>
            </a:r>
            <a:endParaRPr lang="fr-FR" sz="1200" kern="0">
              <a:gradFill>
                <a:gsLst>
                  <a:gs pos="9735">
                    <a:srgbClr val="1A1A1A"/>
                  </a:gs>
                  <a:gs pos="41204">
                    <a:srgbClr val="1A1A1A"/>
                  </a:gs>
                </a:gsLst>
                <a:lin ang="5400000" scaled="1"/>
              </a:gradFill>
              <a:latin typeface="Segoe UI"/>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Test Plans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Lab</a:t>
            </a:r>
            <a:r>
              <a:rPr lang="fr-FR" sz="1200" kern="0">
                <a:gradFill>
                  <a:gsLst>
                    <a:gs pos="9735">
                      <a:srgbClr val="1A1A1A"/>
                    </a:gs>
                    <a:gs pos="41204">
                      <a:srgbClr val="1A1A1A"/>
                    </a:gs>
                  </a:gsLst>
                  <a:lin ang="5400000" scaled="1"/>
                </a:gradFill>
                <a:latin typeface="Segoe UI"/>
              </a:rPr>
              <a:t> Services</a:t>
            </a:r>
          </a:p>
          <a:p>
            <a:pPr defTabSz="931745" fontAlgn="base">
              <a:lnSpc>
                <a:spcPct val="90000"/>
              </a:lnSpc>
              <a:spcBef>
                <a:spcPts val="40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90" name="Rectangle 89">
            <a:extLst>
              <a:ext uri="{FF2B5EF4-FFF2-40B4-BE49-F238E27FC236}">
                <a16:creationId xmlns:a16="http://schemas.microsoft.com/office/drawing/2014/main" id="{CE6A62A4-9ED8-483E-BDB7-A8D9D90BFBCF}"/>
              </a:ext>
            </a:extLst>
          </p:cNvPr>
          <p:cNvSpPr/>
          <p:nvPr/>
        </p:nvSpPr>
        <p:spPr bwMode="auto">
          <a:xfrm>
            <a:off x="4422275" y="5146874"/>
            <a:ext cx="1306739" cy="1146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Monitor</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Policy</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Automation</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Security Center</a:t>
            </a:r>
          </a:p>
        </p:txBody>
      </p:sp>
      <p:grpSp>
        <p:nvGrpSpPr>
          <p:cNvPr id="2" name="Group 1">
            <a:extLst>
              <a:ext uri="{FF2B5EF4-FFF2-40B4-BE49-F238E27FC236}">
                <a16:creationId xmlns:a16="http://schemas.microsoft.com/office/drawing/2014/main" id="{452D45D7-DF81-4767-9100-07C0EF15D418}"/>
              </a:ext>
            </a:extLst>
          </p:cNvPr>
          <p:cNvGrpSpPr/>
          <p:nvPr/>
        </p:nvGrpSpPr>
        <p:grpSpPr>
          <a:xfrm>
            <a:off x="9347461" y="4641918"/>
            <a:ext cx="950538" cy="950538"/>
            <a:chOff x="9232487" y="4471318"/>
            <a:chExt cx="950673" cy="950673"/>
          </a:xfrm>
        </p:grpSpPr>
        <p:sp>
          <p:nvSpPr>
            <p:cNvPr id="87" name="Oval 86">
              <a:extLst>
                <a:ext uri="{FF2B5EF4-FFF2-40B4-BE49-F238E27FC236}">
                  <a16:creationId xmlns:a16="http://schemas.microsoft.com/office/drawing/2014/main" id="{A69B76B5-CD5D-42FF-B48D-710EED2A26C6}"/>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2" name="rocket">
              <a:extLst>
                <a:ext uri="{FF2B5EF4-FFF2-40B4-BE49-F238E27FC236}">
                  <a16:creationId xmlns:a16="http://schemas.microsoft.com/office/drawing/2014/main" id="{6C1436AD-3579-4B1D-99D1-002FBAC8059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itle 2">
            <a:extLst>
              <a:ext uri="{FF2B5EF4-FFF2-40B4-BE49-F238E27FC236}">
                <a16:creationId xmlns:a16="http://schemas.microsoft.com/office/drawing/2014/main" id="{EAC338B5-1655-42FB-A957-3FD466C6DB38}"/>
              </a:ext>
            </a:extLst>
          </p:cNvPr>
          <p:cNvSpPr txBox="1">
            <a:spLocks/>
          </p:cNvSpPr>
          <p:nvPr/>
        </p:nvSpPr>
        <p:spPr>
          <a:xfrm>
            <a:off x="585614" y="2047515"/>
            <a:ext cx="4945005" cy="1086215"/>
          </a:xfrm>
          <a:prstGeom prst="rect">
            <a:avLst/>
          </a:prstGeom>
        </p:spPr>
        <p:txBody>
          <a:bodyPr vert="horz" wrap="square" lIns="0" tIns="0" rIns="0" bIns="0" rtlCol="0" anchor="b">
            <a:spAutoFit/>
          </a:bodyPr>
          <a:lstStyle>
            <a:lvl1pPr algn="l" defTabSz="932462" rtl="0" eaLnBrk="1" latinLnBrk="0" hangingPunct="1">
              <a:lnSpc>
                <a:spcPct val="100000"/>
              </a:lnSpc>
              <a:spcBef>
                <a:spcPct val="0"/>
              </a:spcBef>
              <a:buNone/>
              <a:defRPr lang="en-US" sz="3599"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defTabSz="913916">
              <a:defRPr/>
            </a:pPr>
            <a:r>
              <a:rPr lang="en-US" sz="3529">
                <a:gradFill>
                  <a:gsLst>
                    <a:gs pos="1250">
                      <a:srgbClr val="000000"/>
                    </a:gs>
                    <a:gs pos="100000">
                      <a:srgbClr val="000000"/>
                    </a:gs>
                  </a:gsLst>
                  <a:lin ang="5400000" scaled="0"/>
                </a:gradFill>
                <a:latin typeface="Segoe UI Semibold"/>
              </a:rPr>
              <a:t>Innovate at scale.</a:t>
            </a:r>
          </a:p>
          <a:p>
            <a:pPr defTabSz="913916">
              <a:defRPr/>
            </a:pPr>
            <a:r>
              <a:rPr lang="en-US" sz="3529">
                <a:gradFill>
                  <a:gsLst>
                    <a:gs pos="1250">
                      <a:srgbClr val="000000"/>
                    </a:gs>
                    <a:gs pos="100000">
                      <a:srgbClr val="000000"/>
                    </a:gs>
                  </a:gsLst>
                  <a:lin ang="5400000" scaled="0"/>
                </a:gradFill>
                <a:latin typeface="Segoe UI Semibold"/>
              </a:rPr>
              <a:t>Deliver with confidence.</a:t>
            </a:r>
          </a:p>
        </p:txBody>
      </p:sp>
      <p:pic>
        <p:nvPicPr>
          <p:cNvPr id="3" name="Picture 2">
            <a:extLst>
              <a:ext uri="{FF2B5EF4-FFF2-40B4-BE49-F238E27FC236}">
                <a16:creationId xmlns:a16="http://schemas.microsoft.com/office/drawing/2014/main" id="{58CC9EF1-57E1-4859-B586-147EDA9C8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7137" y="3137943"/>
            <a:ext cx="3448244" cy="1821370"/>
          </a:xfrm>
          <a:prstGeom prst="rect">
            <a:avLst/>
          </a:prstGeom>
        </p:spPr>
      </p:pic>
      <p:pic>
        <p:nvPicPr>
          <p:cNvPr id="4" name="Picture 3">
            <a:extLst>
              <a:ext uri="{FF2B5EF4-FFF2-40B4-BE49-F238E27FC236}">
                <a16:creationId xmlns:a16="http://schemas.microsoft.com/office/drawing/2014/main" id="{A3696F28-C6FE-4768-B419-91353FAE1CCD}"/>
              </a:ext>
            </a:extLst>
          </p:cNvPr>
          <p:cNvPicPr>
            <a:picLocks noChangeAspect="1"/>
          </p:cNvPicPr>
          <p:nvPr/>
        </p:nvPicPr>
        <p:blipFill rotWithShape="1">
          <a:blip r:embed="rId4"/>
          <a:srcRect l="7535" t="7156"/>
          <a:stretch/>
        </p:blipFill>
        <p:spPr>
          <a:xfrm>
            <a:off x="10412578" y="4482935"/>
            <a:ext cx="1599523" cy="476378"/>
          </a:xfrm>
          <a:prstGeom prst="rect">
            <a:avLst/>
          </a:prstGeom>
        </p:spPr>
      </p:pic>
    </p:spTree>
    <p:extLst>
      <p:ext uri="{BB962C8B-B14F-4D97-AF65-F5344CB8AC3E}">
        <p14:creationId xmlns:p14="http://schemas.microsoft.com/office/powerpoint/2010/main" val="14847957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Azure is just where the Azure DevOps Service runs. The tool facilitates </a:t>
            </a:r>
            <a:r>
              <a:rPr lang="en-US" sz="6000" spc="300" dirty="0">
                <a:solidFill>
                  <a:srgbClr val="00B050"/>
                </a:solidFill>
                <a:latin typeface="Segoe UI"/>
              </a:rPr>
              <a:t>deploying wherever</a:t>
            </a:r>
            <a:r>
              <a:rPr lang="en-US" sz="6000" spc="300" dirty="0">
                <a:solidFill>
                  <a:srgbClr val="353535">
                    <a:lumMod val="65000"/>
                    <a:lumOff val="35000"/>
                  </a:srgbClr>
                </a:solidFill>
                <a:latin typeface="Segoe UI"/>
              </a:rPr>
              <a:t> makes sense for your project.</a:t>
            </a:r>
          </a:p>
        </p:txBody>
      </p:sp>
    </p:spTree>
    <p:extLst>
      <p:ext uri="{BB962C8B-B14F-4D97-AF65-F5344CB8AC3E}">
        <p14:creationId xmlns:p14="http://schemas.microsoft.com/office/powerpoint/2010/main" val="180387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4788640" y="1751661"/>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Boards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6045542" y="220622"/>
            <a:ext cx="5621702" cy="3524114"/>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US" sz="2000">
                <a:solidFill>
                  <a:schemeClr val="bg1"/>
                </a:solidFill>
              </a:rPr>
              <a:t>Connecting ideas to releases</a:t>
            </a:r>
          </a:p>
          <a:p>
            <a:pPr>
              <a:lnSpc>
                <a:spcPct val="100000"/>
              </a:lnSpc>
              <a:spcAft>
                <a:spcPts val="1800"/>
              </a:spcAft>
            </a:pPr>
            <a:r>
              <a:rPr lang="en-US" sz="2000">
                <a:solidFill>
                  <a:schemeClr val="bg1"/>
                </a:solidFill>
              </a:rPr>
              <a:t>Scrum ready to help your teams run sprints, stand-ups, and plan work</a:t>
            </a:r>
          </a:p>
          <a:p>
            <a:pPr>
              <a:lnSpc>
                <a:spcPct val="100000"/>
              </a:lnSpc>
              <a:spcAft>
                <a:spcPts val="1800"/>
              </a:spcAft>
            </a:pPr>
            <a:r>
              <a:rPr lang="en-GB" sz="2000">
                <a:solidFill>
                  <a:schemeClr val="bg1"/>
                </a:solidFill>
              </a:rPr>
              <a:t>Integrated with GitHub commits and pull requests</a:t>
            </a:r>
            <a:endParaRPr lang="en-US" sz="2000">
              <a:solidFill>
                <a:schemeClr val="bg1"/>
              </a:solidFill>
            </a:endParaRPr>
          </a:p>
          <a:p>
            <a:pPr>
              <a:lnSpc>
                <a:spcPct val="100000"/>
              </a:lnSpc>
              <a:spcAft>
                <a:spcPts val="1800"/>
              </a:spcAft>
            </a:pPr>
            <a:r>
              <a:rPr lang="en-US" sz="2000">
                <a:solidFill>
                  <a:schemeClr val="bg1"/>
                </a:solidFill>
              </a:rPr>
              <a:t>Insights into project status and health</a:t>
            </a: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88639" y="2824980"/>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Repos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2"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Private Git and TFVC repos for your teams</a:t>
            </a:r>
          </a:p>
          <a:p>
            <a:pPr>
              <a:lnSpc>
                <a:spcPct val="100000"/>
              </a:lnSpc>
              <a:spcAft>
                <a:spcPts val="1800"/>
              </a:spcAft>
            </a:pPr>
            <a:r>
              <a:rPr lang="en-GB" sz="2000">
                <a:solidFill>
                  <a:schemeClr val="bg1"/>
                </a:solidFill>
              </a:rPr>
              <a:t>Code review via branch pull requests</a:t>
            </a:r>
          </a:p>
          <a:p>
            <a:pPr>
              <a:lnSpc>
                <a:spcPct val="100000"/>
              </a:lnSpc>
              <a:spcAft>
                <a:spcPts val="1800"/>
              </a:spcAft>
            </a:pPr>
            <a:r>
              <a:rPr lang="en-GB" sz="2000">
                <a:solidFill>
                  <a:schemeClr val="bg1"/>
                </a:solidFill>
              </a:rPr>
              <a:t>Branch policies and build validation</a:t>
            </a:r>
          </a:p>
          <a:p>
            <a:pPr>
              <a:lnSpc>
                <a:spcPct val="100000"/>
              </a:lnSpc>
              <a:spcAft>
                <a:spcPts val="1800"/>
              </a:spcAft>
            </a:pPr>
            <a:r>
              <a:rPr lang="en-GB" sz="2000">
                <a:solidFill>
                  <a:schemeClr val="bg1"/>
                </a:solidFill>
              </a:rPr>
              <a:t>Easy migration path to / from GitHub</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4789452"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Build</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Cloud-hosted pipelines for Linux, macOS and Windows</a:t>
            </a:r>
          </a:p>
          <a:p>
            <a:pPr>
              <a:lnSpc>
                <a:spcPct val="100000"/>
              </a:lnSpc>
              <a:spcAft>
                <a:spcPts val="1800"/>
              </a:spcAft>
            </a:pPr>
            <a:r>
              <a:rPr lang="en-GB" sz="2000">
                <a:solidFill>
                  <a:schemeClr val="bg1"/>
                </a:solidFill>
              </a:rPr>
              <a:t>Any language, any platform, any cloud</a:t>
            </a:r>
          </a:p>
          <a:p>
            <a:pPr>
              <a:lnSpc>
                <a:spcPct val="100000"/>
              </a:lnSpc>
              <a:spcAft>
                <a:spcPts val="1800"/>
              </a:spcAft>
            </a:pPr>
            <a:r>
              <a:rPr lang="en-GB" sz="2000">
                <a:solidFill>
                  <a:schemeClr val="bg1"/>
                </a:solidFill>
              </a:rPr>
              <a:t>Native support for containers and Kubernetes</a:t>
            </a:r>
          </a:p>
          <a:p>
            <a:pPr>
              <a:lnSpc>
                <a:spcPct val="100000"/>
              </a:lnSpc>
              <a:spcAft>
                <a:spcPts val="1800"/>
              </a:spcAft>
            </a:pPr>
            <a:r>
              <a:rPr lang="en-GB" sz="2000">
                <a:solidFill>
                  <a:schemeClr val="bg1"/>
                </a:solidFill>
              </a:rPr>
              <a:t>Best-in-class for open source</a:t>
            </a:r>
          </a:p>
          <a:p>
            <a:pPr>
              <a:lnSpc>
                <a:spcPct val="100000"/>
              </a:lnSpc>
              <a:spcAft>
                <a:spcPts val="1800"/>
              </a:spcAft>
            </a:pPr>
            <a:endParaRPr lang="en-US" sz="200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11747572"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11447237"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4784967"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540335" y="725421"/>
            <a:ext cx="2266363"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Release</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401575"/>
            <a:ext cx="5621702" cy="3162207"/>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Deploy to on-premises, ANY cloud or a hybrid of cloud and on-prem</a:t>
            </a:r>
          </a:p>
          <a:p>
            <a:pPr>
              <a:lnSpc>
                <a:spcPct val="100000"/>
              </a:lnSpc>
              <a:spcAft>
                <a:spcPts val="1800"/>
              </a:spcAft>
            </a:pPr>
            <a:r>
              <a:rPr lang="en-GB" sz="2000">
                <a:solidFill>
                  <a:schemeClr val="bg1"/>
                </a:solidFill>
              </a:rPr>
              <a:t>Staged environment releases</a:t>
            </a:r>
          </a:p>
          <a:p>
            <a:pPr>
              <a:lnSpc>
                <a:spcPct val="100000"/>
              </a:lnSpc>
              <a:spcAft>
                <a:spcPts val="1800"/>
              </a:spcAft>
            </a:pPr>
            <a:r>
              <a:rPr lang="en-GB" sz="2000">
                <a:solidFill>
                  <a:schemeClr val="bg1"/>
                </a:solidFill>
              </a:rPr>
              <a:t>Pre and post deployment approvals with gates to automate approval based on conditions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11747572"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11447237"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See the source image">
            <a:extLst>
              <a:ext uri="{FF2B5EF4-FFF2-40B4-BE49-F238E27FC236}">
                <a16:creationId xmlns:a16="http://schemas.microsoft.com/office/drawing/2014/main" id="{BDB431D4-502F-47FF-AABA-4C95A78DB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0481" y="5852376"/>
            <a:ext cx="1525461" cy="790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1425A2AD-D090-4DEC-B8A1-638E770DB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4555"/>
            <a:ext cx="828676" cy="828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7379734-FC25-445D-B24E-2072504DC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7" y="114555"/>
            <a:ext cx="1525461" cy="8286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037C7AD0-2F46-4F76-8E8B-BFC14B4FE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1203" y="202000"/>
            <a:ext cx="1303222" cy="6537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ED06911A-8030-43BF-8298-9B3D57282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490" y="202000"/>
            <a:ext cx="2013748" cy="625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FD40A161-8E1A-43F0-B480-044B2779A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9132" y="298664"/>
            <a:ext cx="2561707" cy="55711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 the source image">
            <a:extLst>
              <a:ext uri="{FF2B5EF4-FFF2-40B4-BE49-F238E27FC236}">
                <a16:creationId xmlns:a16="http://schemas.microsoft.com/office/drawing/2014/main" id="{D88F090C-712C-468C-9013-C4732F69B1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993" t="11151" r="18207" b="77188"/>
          <a:stretch/>
        </p:blipFill>
        <p:spPr bwMode="auto">
          <a:xfrm>
            <a:off x="9095554" y="407338"/>
            <a:ext cx="2694756" cy="3397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9B1A1F2E-9705-4A1A-9782-BA9B0AC875F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545" r="10217"/>
          <a:stretch/>
        </p:blipFill>
        <p:spPr bwMode="auto">
          <a:xfrm>
            <a:off x="4276798" y="5820582"/>
            <a:ext cx="1819201" cy="91835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A50F3560-529D-41A2-B9F8-C973A8C5C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377" y="5796236"/>
            <a:ext cx="14763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e the source image">
            <a:extLst>
              <a:ext uri="{FF2B5EF4-FFF2-40B4-BE49-F238E27FC236}">
                <a16:creationId xmlns:a16="http://schemas.microsoft.com/office/drawing/2014/main" id="{B08B0777-D391-4C05-9936-3B9C78CF9F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0797" y="5866432"/>
            <a:ext cx="1909680" cy="8266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logo">
            <a:extLst>
              <a:ext uri="{FF2B5EF4-FFF2-40B4-BE49-F238E27FC236}">
                <a16:creationId xmlns:a16="http://schemas.microsoft.com/office/drawing/2014/main" id="{1857B301-C247-4767-BC25-2FEDA2F86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15202" y="5824811"/>
            <a:ext cx="23812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359DE1F3-C23D-4549-A08C-1EA5D362A6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712" y="5852376"/>
            <a:ext cx="1320096"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9D85586-D364-4E3E-AB43-416D62C81B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4138" y="1780702"/>
            <a:ext cx="1441796" cy="144179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E63645E8-E1A4-44E3-B28D-942A1AD665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0865" y="1911997"/>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3D4AE752-4D90-40E8-873F-69C1BCC3A7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4929" y="3088575"/>
            <a:ext cx="1044989" cy="104498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5464419A-EA80-4BBD-9821-D3EE654EFD5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08" y="4219099"/>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59A80959-33C6-4C52-9F05-E808C6E75EB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18278" y="3088575"/>
            <a:ext cx="1044551" cy="1044551"/>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1654FBBD-1FF8-4508-A465-687115D3F98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88444" y="4305072"/>
            <a:ext cx="974385" cy="97438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See the source image">
            <a:extLst>
              <a:ext uri="{FF2B5EF4-FFF2-40B4-BE49-F238E27FC236}">
                <a16:creationId xmlns:a16="http://schemas.microsoft.com/office/drawing/2014/main" id="{9670E997-9B1E-4DCC-A804-56B5D0BCAA9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41816" y="4133126"/>
            <a:ext cx="1728022"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See the source image">
            <a:extLst>
              <a:ext uri="{FF2B5EF4-FFF2-40B4-BE49-F238E27FC236}">
                <a16:creationId xmlns:a16="http://schemas.microsoft.com/office/drawing/2014/main" id="{E023E785-7453-4DF2-BC28-6573F775E02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298323" y="4019943"/>
            <a:ext cx="1567485" cy="104499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See the source image">
            <a:extLst>
              <a:ext uri="{FF2B5EF4-FFF2-40B4-BE49-F238E27FC236}">
                <a16:creationId xmlns:a16="http://schemas.microsoft.com/office/drawing/2014/main" id="{4D951B7A-16C8-4D1B-8587-DE8509FA19D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89985" y="1265295"/>
            <a:ext cx="1105894"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See the source image">
            <a:extLst>
              <a:ext uri="{FF2B5EF4-FFF2-40B4-BE49-F238E27FC236}">
                <a16:creationId xmlns:a16="http://schemas.microsoft.com/office/drawing/2014/main" id="{BB650B00-306D-4DB9-A13E-347E332B2F3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94703" y="1249511"/>
            <a:ext cx="1201702" cy="747868"/>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See the source image">
            <a:extLst>
              <a:ext uri="{FF2B5EF4-FFF2-40B4-BE49-F238E27FC236}">
                <a16:creationId xmlns:a16="http://schemas.microsoft.com/office/drawing/2014/main" id="{0EC9C64A-F271-490B-BAC1-38F8C27D679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5158" b="19803"/>
          <a:stretch/>
        </p:blipFill>
        <p:spPr bwMode="auto">
          <a:xfrm>
            <a:off x="9022693" y="2609017"/>
            <a:ext cx="1630338"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77" name="80ed02a6-bb27-44bb-b63c-469d34f87b2d" descr="Image">
            <a:extLst>
              <a:ext uri="{FF2B5EF4-FFF2-40B4-BE49-F238E27FC236}">
                <a16:creationId xmlns:a16="http://schemas.microsoft.com/office/drawing/2014/main" id="{24883E73-06E4-4BC6-9992-4C5D6314700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68802" y="970907"/>
            <a:ext cx="3652779" cy="471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4060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8147" y="4821315"/>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Artifacts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Share code efficiently</a:t>
            </a:r>
          </a:p>
          <a:p>
            <a:pPr>
              <a:lnSpc>
                <a:spcPct val="100000"/>
              </a:lnSpc>
              <a:spcAft>
                <a:spcPts val="1800"/>
              </a:spcAft>
            </a:pPr>
            <a:r>
              <a:rPr lang="en-GB" sz="2000">
                <a:solidFill>
                  <a:schemeClr val="bg1"/>
                </a:solidFill>
              </a:rPr>
              <a:t>Keep your Maven, </a:t>
            </a:r>
            <a:r>
              <a:rPr lang="en-GB" sz="2000" err="1">
                <a:solidFill>
                  <a:schemeClr val="bg1"/>
                </a:solidFill>
              </a:rPr>
              <a:t>npm</a:t>
            </a:r>
            <a:r>
              <a:rPr lang="en-GB" sz="2000">
                <a:solidFill>
                  <a:schemeClr val="bg1"/>
                </a:solidFill>
              </a:rPr>
              <a:t>, NuGet and Python packages and more in the same place</a:t>
            </a:r>
          </a:p>
          <a:p>
            <a:pPr>
              <a:lnSpc>
                <a:spcPct val="100000"/>
              </a:lnSpc>
              <a:spcAft>
                <a:spcPts val="1800"/>
              </a:spcAft>
            </a:pPr>
            <a:r>
              <a:rPr lang="en-GB" sz="2000">
                <a:solidFill>
                  <a:schemeClr val="bg1"/>
                </a:solidFill>
              </a:rPr>
              <a:t>Aggregate from public registries and internal teams</a:t>
            </a:r>
          </a:p>
          <a:p>
            <a:pPr>
              <a:lnSpc>
                <a:spcPct val="100000"/>
              </a:lnSpc>
              <a:spcAft>
                <a:spcPts val="1800"/>
              </a:spcAft>
            </a:pPr>
            <a:r>
              <a:rPr lang="en-GB" sz="2000">
                <a:solidFill>
                  <a:schemeClr val="bg1"/>
                </a:solidFill>
              </a:rPr>
              <a:t>Publish and track from any pipeline</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4888" y="5832217"/>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Test Plans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8"/>
            <a:ext cx="5621701" cy="351356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Run tests and log defects from your browser</a:t>
            </a:r>
          </a:p>
          <a:p>
            <a:pPr>
              <a:lnSpc>
                <a:spcPct val="100000"/>
              </a:lnSpc>
              <a:spcAft>
                <a:spcPts val="1800"/>
              </a:spcAft>
            </a:pPr>
            <a:r>
              <a:rPr lang="en-GB" sz="2000">
                <a:solidFill>
                  <a:schemeClr val="bg1"/>
                </a:solidFill>
              </a:rPr>
              <a:t>Track and assess quality throughout your lifecycle</a:t>
            </a:r>
          </a:p>
          <a:p>
            <a:pPr>
              <a:lnSpc>
                <a:spcPct val="100000"/>
              </a:lnSpc>
              <a:spcAft>
                <a:spcPts val="1800"/>
              </a:spcAft>
            </a:pPr>
            <a:r>
              <a:rPr lang="en-GB" sz="2000">
                <a:solidFill>
                  <a:schemeClr val="bg1"/>
                </a:solidFill>
              </a:rPr>
              <a:t>Capture rich data for reproducibility</a:t>
            </a:r>
          </a:p>
          <a:p>
            <a:pPr>
              <a:lnSpc>
                <a:spcPct val="100000"/>
              </a:lnSpc>
              <a:spcAft>
                <a:spcPts val="1800"/>
              </a:spcAft>
            </a:pPr>
            <a:r>
              <a:rPr lang="en-GB" sz="2000">
                <a:solidFill>
                  <a:schemeClr val="bg1"/>
                </a:solidFill>
              </a:rPr>
              <a:t>Create tests directly from exploratory sessions</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42EAD26-8963-4303-8EF1-AB6ADA123324}"/>
              </a:ext>
            </a:extLst>
          </p:cNvPr>
          <p:cNvGrpSpPr/>
          <p:nvPr/>
        </p:nvGrpSpPr>
        <p:grpSpPr>
          <a:xfrm>
            <a:off x="4803158" y="-2263"/>
            <a:ext cx="7389086" cy="6859777"/>
            <a:chOff x="4802973" y="-2750"/>
            <a:chExt cx="7390135" cy="6860750"/>
          </a:xfrm>
        </p:grpSpPr>
        <p:sp>
          <p:nvSpPr>
            <p:cNvPr id="42" name="Oval 41">
              <a:extLst>
                <a:ext uri="{FF2B5EF4-FFF2-40B4-BE49-F238E27FC236}">
                  <a16:creationId xmlns:a16="http://schemas.microsoft.com/office/drawing/2014/main" id="{4B330C9C-4592-4C37-B80B-C63C6EFA819B}"/>
                </a:ext>
              </a:extLst>
            </p:cNvPr>
            <p:cNvSpPr/>
            <p:nvPr/>
          </p:nvSpPr>
          <p:spPr bwMode="auto">
            <a:xfrm>
              <a:off x="4802973" y="3720195"/>
              <a:ext cx="935776" cy="890911"/>
            </a:xfrm>
            <a:prstGeom prst="ellipse">
              <a:avLst/>
            </a:prstGeom>
            <a:solidFill>
              <a:srgbClr val="1A2B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776" y="0"/>
              <a:ext cx="6722224" cy="6858000"/>
            </a:xfrm>
            <a:prstGeom prst="rect">
              <a:avLst/>
            </a:prstGeom>
            <a:gradFill flip="none" rotWithShape="1">
              <a:gsLst>
                <a:gs pos="0">
                  <a:srgbClr val="E6E6E6"/>
                </a:gs>
                <a:gs pos="7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9789889C-812D-4B88-9668-816FAC21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6" y="-2750"/>
              <a:ext cx="6723332" cy="6857433"/>
            </a:xfrm>
            <a:prstGeom prst="rect">
              <a:avLst/>
            </a:prstGeom>
          </p:spPr>
        </p:pic>
        <p:sp>
          <p:nvSpPr>
            <p:cNvPr id="37" name="Rectangle 36">
              <a:extLst>
                <a:ext uri="{FF2B5EF4-FFF2-40B4-BE49-F238E27FC236}">
                  <a16:creationId xmlns:a16="http://schemas.microsoft.com/office/drawing/2014/main" id="{B3A3A1DF-2DF6-484C-90E7-E71C11DA3A34}"/>
                </a:ext>
              </a:extLst>
            </p:cNvPr>
            <p:cNvSpPr/>
            <p:nvPr/>
          </p:nvSpPr>
          <p:spPr bwMode="auto">
            <a:xfrm>
              <a:off x="5467560" y="0"/>
              <a:ext cx="6723332"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E6A81F4-2FFC-44CC-A513-0521EE918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932" y="502639"/>
              <a:ext cx="2745226" cy="739685"/>
            </a:xfrm>
            <a:prstGeom prst="rect">
              <a:avLst/>
            </a:prstGeom>
          </p:spPr>
        </p:pic>
      </p:gr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5"/>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6"/>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7"/>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8"/>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9"/>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GitHub</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ext Placeholder 1">
            <a:extLst>
              <a:ext uri="{FF2B5EF4-FFF2-40B4-BE49-F238E27FC236}">
                <a16:creationId xmlns:a16="http://schemas.microsoft.com/office/drawing/2014/main" id="{10DFE0C3-F376-405E-9796-065F9C894D45}"/>
              </a:ext>
            </a:extLst>
          </p:cNvPr>
          <p:cNvSpPr txBox="1">
            <a:spLocks/>
          </p:cNvSpPr>
          <p:nvPr/>
        </p:nvSpPr>
        <p:spPr>
          <a:xfrm>
            <a:off x="6013139" y="1788106"/>
            <a:ext cx="5828009" cy="4643740"/>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a:solidFill>
                  <a:schemeClr val="bg1"/>
                </a:solidFill>
                <a:sym typeface="ApexNew-Light"/>
              </a:rPr>
              <a:t>GitHub brings the </a:t>
            </a:r>
            <a:r>
              <a:rPr lang="en-US">
                <a:solidFill>
                  <a:schemeClr val="bg1"/>
                </a:solidFill>
                <a:latin typeface="Segoe UI Semibold" panose="020B0702040204020203" pitchFamily="34" charset="0"/>
                <a:cs typeface="Segoe UI Semibold" panose="020B0702040204020203" pitchFamily="34" charset="0"/>
                <a:sym typeface="ApexNew-Light"/>
              </a:rPr>
              <a:t>premier</a:t>
            </a:r>
            <a:r>
              <a:rPr lang="en-US">
                <a:solidFill>
                  <a:schemeClr val="bg1"/>
                </a:solidFill>
                <a:sym typeface="ApexNew-Light"/>
              </a:rPr>
              <a:t> social coding workflows to your team, breaking down silos and enabling Inner Source through: </a:t>
            </a:r>
            <a:br>
              <a:rPr lang="en-US">
                <a:solidFill>
                  <a:schemeClr val="bg1"/>
                </a:solidFill>
                <a:sym typeface="ApexNew-Light"/>
              </a:rPr>
            </a:br>
            <a:endParaRPr lang="en-US">
              <a:solidFill>
                <a:schemeClr val="bg1"/>
              </a:solidFill>
              <a:sym typeface="ApexNew-Light"/>
            </a:endParaRPr>
          </a:p>
          <a:p>
            <a:pPr marL="228556" indent="-228556">
              <a:buFont typeface="Arial" panose="020B0604020202020204" pitchFamily="34" charset="0"/>
              <a:buChar char="•"/>
            </a:pPr>
            <a:r>
              <a:rPr lang="en-US">
                <a:solidFill>
                  <a:schemeClr val="bg1"/>
                </a:solidFill>
                <a:sym typeface="ApexNew-Light"/>
              </a:rPr>
              <a:t>Expertise sharing</a:t>
            </a:r>
          </a:p>
          <a:p>
            <a:pPr marL="228556" indent="-228556">
              <a:buFont typeface="Arial" panose="020B0604020202020204" pitchFamily="34" charset="0"/>
              <a:buChar char="•"/>
            </a:pPr>
            <a:r>
              <a:rPr lang="en-US">
                <a:solidFill>
                  <a:schemeClr val="bg1"/>
                </a:solidFill>
                <a:sym typeface="ApexNew-Light"/>
              </a:rPr>
              <a:t>Cross-team collaboration</a:t>
            </a:r>
          </a:p>
          <a:p>
            <a:pPr marL="228556" indent="-228556">
              <a:buFont typeface="Arial" panose="020B0604020202020204" pitchFamily="34" charset="0"/>
              <a:buChar char="•"/>
            </a:pPr>
            <a:r>
              <a:rPr lang="en-US">
                <a:solidFill>
                  <a:schemeClr val="bg1"/>
                </a:solidFill>
                <a:sym typeface="ApexNew-Light"/>
              </a:rPr>
              <a:t>Improved code reuse</a:t>
            </a:r>
          </a:p>
          <a:p>
            <a:pPr marL="228556" indent="-228556">
              <a:buFont typeface="Arial" panose="020B0604020202020204" pitchFamily="34" charset="0"/>
              <a:buChar char="•"/>
            </a:pPr>
            <a:r>
              <a:rPr lang="en-US">
                <a:solidFill>
                  <a:schemeClr val="bg1"/>
                </a:solidFill>
                <a:sym typeface="ApexNew-Light"/>
              </a:rPr>
              <a:t>Increased velocity</a:t>
            </a:r>
          </a:p>
        </p:txBody>
      </p:sp>
    </p:spTree>
    <p:extLst>
      <p:ext uri="{BB962C8B-B14F-4D97-AF65-F5344CB8AC3E}">
        <p14:creationId xmlns:p14="http://schemas.microsoft.com/office/powerpoint/2010/main" val="203107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900146-E57D-4CFF-8905-A2B4B0FF97B0}"/>
              </a:ext>
            </a:extLst>
          </p:cNvPr>
          <p:cNvSpPr>
            <a:spLocks noGrp="1"/>
          </p:cNvSpPr>
          <p:nvPr>
            <p:ph type="title"/>
          </p:nvPr>
        </p:nvSpPr>
        <p:spPr>
          <a:xfrm>
            <a:off x="6116931" y="1665194"/>
            <a:ext cx="5213669" cy="1288622"/>
          </a:xfrm>
        </p:spPr>
        <p:txBody>
          <a:bodyPr/>
          <a:lstStyle/>
          <a:p>
            <a:r>
              <a:rPr lang="en-US"/>
              <a:t>The #1 developer community on the planet</a:t>
            </a:r>
          </a:p>
        </p:txBody>
      </p:sp>
      <p:sp>
        <p:nvSpPr>
          <p:cNvPr id="15" name="Text Placeholder 14">
            <a:extLst>
              <a:ext uri="{FF2B5EF4-FFF2-40B4-BE49-F238E27FC236}">
                <a16:creationId xmlns:a16="http://schemas.microsoft.com/office/drawing/2014/main" id="{D5FCDD1D-F1F0-42E6-8165-000638839C09}"/>
              </a:ext>
            </a:extLst>
          </p:cNvPr>
          <p:cNvSpPr>
            <a:spLocks noGrp="1"/>
          </p:cNvSpPr>
          <p:nvPr>
            <p:ph type="body" sz="quarter" idx="10"/>
          </p:nvPr>
        </p:nvSpPr>
        <p:spPr>
          <a:xfrm>
            <a:off x="6116932" y="3355655"/>
            <a:ext cx="5213669" cy="1547860"/>
          </a:xfrm>
        </p:spPr>
        <p:txBody>
          <a:bodyPr vert="horz" wrap="square" lIns="0" tIns="0" rIns="0" bIns="0" rtlCol="0">
            <a:spAutoFit/>
          </a:bodyPr>
          <a:lstStyle/>
          <a:p>
            <a:pPr>
              <a:spcBef>
                <a:spcPts val="600"/>
              </a:spcBef>
              <a:spcAft>
                <a:spcPts val="600"/>
              </a:spcAft>
            </a:pPr>
            <a:r>
              <a:rPr lang="en-US" sz="1961"/>
              <a:t>Most contributions </a:t>
            </a:r>
            <a:r>
              <a:rPr lang="en-US" sz="1961" b="1">
                <a:solidFill>
                  <a:srgbClr val="0878D4"/>
                </a:solidFill>
                <a:latin typeface="+mj-lt"/>
              </a:rPr>
              <a:t>1.1B in 2018</a:t>
            </a:r>
          </a:p>
          <a:p>
            <a:pPr>
              <a:spcBef>
                <a:spcPts val="600"/>
              </a:spcBef>
              <a:spcAft>
                <a:spcPts val="600"/>
              </a:spcAft>
            </a:pPr>
            <a:r>
              <a:rPr lang="en-US" sz="1961"/>
              <a:t>Most developers </a:t>
            </a:r>
            <a:r>
              <a:rPr lang="en-US" sz="1961" b="1">
                <a:solidFill>
                  <a:srgbClr val="0878D4"/>
                </a:solidFill>
                <a:latin typeface="+mj-lt"/>
              </a:rPr>
              <a:t>33M</a:t>
            </a:r>
          </a:p>
          <a:p>
            <a:pPr>
              <a:spcBef>
                <a:spcPts val="600"/>
              </a:spcBef>
              <a:spcAft>
                <a:spcPts val="600"/>
              </a:spcAft>
            </a:pPr>
            <a:r>
              <a:rPr lang="en-US" sz="1961"/>
              <a:t>Most Repos </a:t>
            </a:r>
            <a:r>
              <a:rPr lang="en-US" sz="1961" b="1">
                <a:solidFill>
                  <a:srgbClr val="0878D4"/>
                </a:solidFill>
                <a:latin typeface="+mj-lt"/>
              </a:rPr>
              <a:t>100M</a:t>
            </a:r>
          </a:p>
          <a:p>
            <a:pPr>
              <a:spcBef>
                <a:spcPts val="600"/>
              </a:spcBef>
              <a:spcAft>
                <a:spcPts val="600"/>
              </a:spcAft>
            </a:pPr>
            <a:r>
              <a:rPr lang="en-US" sz="1961"/>
              <a:t>Most secure </a:t>
            </a:r>
            <a:r>
              <a:rPr lang="en-US" sz="1961" b="1">
                <a:solidFill>
                  <a:srgbClr val="0878D4"/>
                </a:solidFill>
                <a:latin typeface="+mj-lt"/>
              </a:rPr>
              <a:t>5M vulnerability alerts in 2018</a:t>
            </a:r>
          </a:p>
        </p:txBody>
      </p:sp>
      <p:sp>
        <p:nvSpPr>
          <p:cNvPr id="17" name="Oval 16">
            <a:extLst>
              <a:ext uri="{FF2B5EF4-FFF2-40B4-BE49-F238E27FC236}">
                <a16:creationId xmlns:a16="http://schemas.microsoft.com/office/drawing/2014/main" id="{1B5C7A1E-0D01-421E-B4E3-F47AD41C3526}"/>
              </a:ext>
            </a:extLst>
          </p:cNvPr>
          <p:cNvSpPr/>
          <p:nvPr/>
        </p:nvSpPr>
        <p:spPr bwMode="auto">
          <a:xfrm>
            <a:off x="606227" y="1135199"/>
            <a:ext cx="4751080" cy="475108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13" name="Picture 12">
            <a:extLst>
              <a:ext uri="{FF2B5EF4-FFF2-40B4-BE49-F238E27FC236}">
                <a16:creationId xmlns:a16="http://schemas.microsoft.com/office/drawing/2014/main" id="{1538FF16-A4C3-47D8-990F-5E3B6A57459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067469" y="1148875"/>
            <a:ext cx="4326549" cy="4560251"/>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4" name="Group 4">
            <a:extLst>
              <a:ext uri="{FF2B5EF4-FFF2-40B4-BE49-F238E27FC236}">
                <a16:creationId xmlns:a16="http://schemas.microsoft.com/office/drawing/2014/main" id="{064C607C-CDF0-404C-BB95-45414F2533C9}"/>
              </a:ext>
            </a:extLst>
          </p:cNvPr>
          <p:cNvGrpSpPr>
            <a:grpSpLocks noChangeAspect="1"/>
          </p:cNvGrpSpPr>
          <p:nvPr/>
        </p:nvGrpSpPr>
        <p:grpSpPr bwMode="auto">
          <a:xfrm>
            <a:off x="1326523" y="3063540"/>
            <a:ext cx="3310496" cy="894396"/>
            <a:chOff x="391" y="3242"/>
            <a:chExt cx="1351" cy="365"/>
          </a:xfrm>
          <a:solidFill>
            <a:schemeClr val="tx1"/>
          </a:solidFill>
        </p:grpSpPr>
        <p:sp>
          <p:nvSpPr>
            <p:cNvPr id="6" name="Freeform 5">
              <a:extLst>
                <a:ext uri="{FF2B5EF4-FFF2-40B4-BE49-F238E27FC236}">
                  <a16:creationId xmlns:a16="http://schemas.microsoft.com/office/drawing/2014/main" id="{618B10D3-CC16-4227-A1D0-C4787F97FFE6}"/>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7" name="Freeform 6">
              <a:extLst>
                <a:ext uri="{FF2B5EF4-FFF2-40B4-BE49-F238E27FC236}">
                  <a16:creationId xmlns:a16="http://schemas.microsoft.com/office/drawing/2014/main" id="{C429DE30-2DC3-4363-963F-65F2B4831EA4}"/>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8" name="Freeform 7">
              <a:extLst>
                <a:ext uri="{FF2B5EF4-FFF2-40B4-BE49-F238E27FC236}">
                  <a16:creationId xmlns:a16="http://schemas.microsoft.com/office/drawing/2014/main" id="{366CAFC4-F47D-4FD4-9061-DFDFEE92883B}"/>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9" name="Freeform 8">
              <a:extLst>
                <a:ext uri="{FF2B5EF4-FFF2-40B4-BE49-F238E27FC236}">
                  <a16:creationId xmlns:a16="http://schemas.microsoft.com/office/drawing/2014/main" id="{7CC0C7CB-1A2C-4CBD-840E-5BD01FBF8EC4}"/>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0" name="Freeform 9">
              <a:extLst>
                <a:ext uri="{FF2B5EF4-FFF2-40B4-BE49-F238E27FC236}">
                  <a16:creationId xmlns:a16="http://schemas.microsoft.com/office/drawing/2014/main" id="{4BC3949F-4CF2-4098-AF18-12FE74954333}"/>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1" name="Freeform 10">
              <a:extLst>
                <a:ext uri="{FF2B5EF4-FFF2-40B4-BE49-F238E27FC236}">
                  <a16:creationId xmlns:a16="http://schemas.microsoft.com/office/drawing/2014/main" id="{A6BE6090-3F03-4955-A989-D95CE78BC4CC}"/>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2" name="Freeform 11">
              <a:extLst>
                <a:ext uri="{FF2B5EF4-FFF2-40B4-BE49-F238E27FC236}">
                  <a16:creationId xmlns:a16="http://schemas.microsoft.com/office/drawing/2014/main" id="{DAD99956-BEB2-447F-B799-5F537F2D886D}"/>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spTree>
    <p:extLst>
      <p:ext uri="{BB962C8B-B14F-4D97-AF65-F5344CB8AC3E}">
        <p14:creationId xmlns:p14="http://schemas.microsoft.com/office/powerpoint/2010/main" val="20739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143A9A24-DFBE-45CE-A31F-DAA9E5F8BFD9}"/>
              </a:ext>
            </a:extLst>
          </p:cNvPr>
          <p:cNvSpPr/>
          <p:nvPr/>
        </p:nvSpPr>
        <p:spPr bwMode="auto">
          <a:xfrm>
            <a:off x="6465340" y="1210627"/>
            <a:ext cx="4835074" cy="4835074"/>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grpSp>
        <p:nvGrpSpPr>
          <p:cNvPr id="20" name="Group 19">
            <a:extLst>
              <a:ext uri="{FF2B5EF4-FFF2-40B4-BE49-F238E27FC236}">
                <a16:creationId xmlns:a16="http://schemas.microsoft.com/office/drawing/2014/main" id="{43B87B62-BDB6-4AD2-BBE3-6128447652B2}"/>
              </a:ext>
            </a:extLst>
          </p:cNvPr>
          <p:cNvGrpSpPr/>
          <p:nvPr/>
        </p:nvGrpSpPr>
        <p:grpSpPr>
          <a:xfrm>
            <a:off x="6126302" y="1692957"/>
            <a:ext cx="4761828" cy="3733314"/>
            <a:chOff x="6210296" y="1493476"/>
            <a:chExt cx="4762504" cy="3733844"/>
          </a:xfrm>
          <a:solidFill>
            <a:srgbClr val="FFFFFF"/>
          </a:solidFill>
        </p:grpSpPr>
        <p:sp>
          <p:nvSpPr>
            <p:cNvPr id="18" name="Oval 17">
              <a:extLst>
                <a:ext uri="{FF2B5EF4-FFF2-40B4-BE49-F238E27FC236}">
                  <a16:creationId xmlns:a16="http://schemas.microsoft.com/office/drawing/2014/main" id="{823EAF0B-9695-4254-8D80-22A948725B72}"/>
                </a:ext>
              </a:extLst>
            </p:cNvPr>
            <p:cNvSpPr/>
            <p:nvPr/>
          </p:nvSpPr>
          <p:spPr bwMode="auto">
            <a:xfrm>
              <a:off x="10355580" y="1493520"/>
              <a:ext cx="533400" cy="533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26FA174-6F74-4AED-8E5E-6E3E9A79BBC8}"/>
                </a:ext>
              </a:extLst>
            </p:cNvPr>
            <p:cNvSpPr/>
            <p:nvPr/>
          </p:nvSpPr>
          <p:spPr bwMode="auto">
            <a:xfrm>
              <a:off x="10591800" y="4846320"/>
              <a:ext cx="381000" cy="381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207A257-8B05-44F7-B157-9473F809A50F}"/>
                </a:ext>
              </a:extLst>
            </p:cNvPr>
            <p:cNvSpPr/>
            <p:nvPr/>
          </p:nvSpPr>
          <p:spPr bwMode="auto">
            <a:xfrm>
              <a:off x="6210296" y="310891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49E2F4A-6F69-40D8-BA84-3E3CDCDB4709}"/>
                </a:ext>
              </a:extLst>
            </p:cNvPr>
            <p:cNvSpPr/>
            <p:nvPr/>
          </p:nvSpPr>
          <p:spPr bwMode="auto">
            <a:xfrm>
              <a:off x="6736076" y="149347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442766" y="2658303"/>
            <a:ext cx="4835075" cy="2215991"/>
          </a:xfrm>
        </p:spPr>
        <p:txBody>
          <a:bodyPr/>
          <a:lstStyle/>
          <a:p>
            <a:r>
              <a:rPr lang="en-US" sz="3600"/>
              <a:t>Home to the most important and popular open source projects </a:t>
            </a:r>
            <a:br>
              <a:rPr lang="en-US" sz="3600"/>
            </a:br>
            <a:r>
              <a:rPr lang="en-US" sz="3600"/>
              <a:t>on the planet </a:t>
            </a:r>
          </a:p>
        </p:txBody>
      </p:sp>
      <p:sp>
        <p:nvSpPr>
          <p:cNvPr id="26" name="Oval 25">
            <a:extLst>
              <a:ext uri="{FF2B5EF4-FFF2-40B4-BE49-F238E27FC236}">
                <a16:creationId xmlns:a16="http://schemas.microsoft.com/office/drawing/2014/main" id="{83399EE5-1BFB-4C42-BA00-0CE0FDFDB471}"/>
              </a:ext>
            </a:extLst>
          </p:cNvPr>
          <p:cNvSpPr/>
          <p:nvPr/>
        </p:nvSpPr>
        <p:spPr bwMode="auto">
          <a:xfrm>
            <a:off x="7164114" y="1922580"/>
            <a:ext cx="3411168" cy="341116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28" name="Picture 27">
            <a:extLst>
              <a:ext uri="{FF2B5EF4-FFF2-40B4-BE49-F238E27FC236}">
                <a16:creationId xmlns:a16="http://schemas.microsoft.com/office/drawing/2014/main" id="{FDD8360A-CA32-4D9F-895C-65C4B67BA5A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495276" y="1932399"/>
            <a:ext cx="3106364" cy="3274158"/>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30" name="Group 4">
            <a:extLst>
              <a:ext uri="{FF2B5EF4-FFF2-40B4-BE49-F238E27FC236}">
                <a16:creationId xmlns:a16="http://schemas.microsoft.com/office/drawing/2014/main" id="{0CC5BB90-DEC8-4026-B708-204A2C74D603}"/>
              </a:ext>
            </a:extLst>
          </p:cNvPr>
          <p:cNvGrpSpPr>
            <a:grpSpLocks noChangeAspect="1"/>
          </p:cNvGrpSpPr>
          <p:nvPr/>
        </p:nvGrpSpPr>
        <p:grpSpPr bwMode="auto">
          <a:xfrm>
            <a:off x="7567727" y="3276411"/>
            <a:ext cx="2603945" cy="703508"/>
            <a:chOff x="391" y="3242"/>
            <a:chExt cx="1351" cy="365"/>
          </a:xfrm>
          <a:solidFill>
            <a:schemeClr val="tx1"/>
          </a:solidFill>
        </p:grpSpPr>
        <p:sp>
          <p:nvSpPr>
            <p:cNvPr id="32" name="Freeform 5">
              <a:extLst>
                <a:ext uri="{FF2B5EF4-FFF2-40B4-BE49-F238E27FC236}">
                  <a16:creationId xmlns:a16="http://schemas.microsoft.com/office/drawing/2014/main" id="{1D8661BB-A598-43E5-995F-F3C08AF35FE1}"/>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3" name="Freeform 6">
              <a:extLst>
                <a:ext uri="{FF2B5EF4-FFF2-40B4-BE49-F238E27FC236}">
                  <a16:creationId xmlns:a16="http://schemas.microsoft.com/office/drawing/2014/main" id="{4A827CFE-D27B-47E5-B258-9C08C964B79E}"/>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4" name="Freeform 7">
              <a:extLst>
                <a:ext uri="{FF2B5EF4-FFF2-40B4-BE49-F238E27FC236}">
                  <a16:creationId xmlns:a16="http://schemas.microsoft.com/office/drawing/2014/main" id="{741D4DBA-9C73-47B6-8715-BB203D915808}"/>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5" name="Freeform 8">
              <a:extLst>
                <a:ext uri="{FF2B5EF4-FFF2-40B4-BE49-F238E27FC236}">
                  <a16:creationId xmlns:a16="http://schemas.microsoft.com/office/drawing/2014/main" id="{AFF2C63E-302B-4BC2-B7FE-3CC1E9207775}"/>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6" name="Freeform 9">
              <a:extLst>
                <a:ext uri="{FF2B5EF4-FFF2-40B4-BE49-F238E27FC236}">
                  <a16:creationId xmlns:a16="http://schemas.microsoft.com/office/drawing/2014/main" id="{6B1F106A-56A2-49F6-9DD8-84D00A483C11}"/>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7" name="Freeform 10">
              <a:extLst>
                <a:ext uri="{FF2B5EF4-FFF2-40B4-BE49-F238E27FC236}">
                  <a16:creationId xmlns:a16="http://schemas.microsoft.com/office/drawing/2014/main" id="{905E297F-F253-4A91-8E00-76C70A7B99D8}"/>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8" name="Freeform 11">
              <a:extLst>
                <a:ext uri="{FF2B5EF4-FFF2-40B4-BE49-F238E27FC236}">
                  <a16:creationId xmlns:a16="http://schemas.microsoft.com/office/drawing/2014/main" id="{4AD201FE-12A5-47E1-AA12-EC4E5F34CFF5}"/>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pic>
        <p:nvPicPr>
          <p:cNvPr id="15" name="Picture 14">
            <a:extLst>
              <a:ext uri="{FF2B5EF4-FFF2-40B4-BE49-F238E27FC236}">
                <a16:creationId xmlns:a16="http://schemas.microsoft.com/office/drawing/2014/main" id="{4729C34B-1513-464F-BC5D-58CBFCC2DD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8142" y="1726225"/>
            <a:ext cx="485229" cy="483206"/>
          </a:xfrm>
          <a:prstGeom prst="rect">
            <a:avLst/>
          </a:prstGeom>
        </p:spPr>
      </p:pic>
      <p:pic>
        <p:nvPicPr>
          <p:cNvPr id="21" name="Picture 20">
            <a:extLst>
              <a:ext uri="{FF2B5EF4-FFF2-40B4-BE49-F238E27FC236}">
                <a16:creationId xmlns:a16="http://schemas.microsoft.com/office/drawing/2014/main" id="{18EA3E70-5EE0-4828-82F8-98E61FB77E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3348333"/>
            <a:ext cx="671463" cy="559663"/>
          </a:xfrm>
          <a:prstGeom prst="rect">
            <a:avLst/>
          </a:prstGeom>
        </p:spPr>
      </p:pic>
      <p:pic>
        <p:nvPicPr>
          <p:cNvPr id="23" name="Picture 22">
            <a:extLst>
              <a:ext uri="{FF2B5EF4-FFF2-40B4-BE49-F238E27FC236}">
                <a16:creationId xmlns:a16="http://schemas.microsoft.com/office/drawing/2014/main" id="{40215702-D9BC-4217-9DA7-77AF8DF163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35603" y="3348333"/>
            <a:ext cx="559663" cy="559663"/>
          </a:xfrm>
          <a:prstGeom prst="rect">
            <a:avLst/>
          </a:prstGeom>
        </p:spPr>
      </p:pic>
      <p:pic>
        <p:nvPicPr>
          <p:cNvPr id="25" name="Picture 24">
            <a:extLst>
              <a:ext uri="{FF2B5EF4-FFF2-40B4-BE49-F238E27FC236}">
                <a16:creationId xmlns:a16="http://schemas.microsoft.com/office/drawing/2014/main" id="{4E028A82-655E-4094-B476-AD521AB806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3199" y="1687998"/>
            <a:ext cx="454824" cy="559659"/>
          </a:xfrm>
          <a:prstGeom prst="rect">
            <a:avLst/>
          </a:prstGeom>
        </p:spPr>
      </p:pic>
      <p:pic>
        <p:nvPicPr>
          <p:cNvPr id="27" name="Picture 26">
            <a:extLst>
              <a:ext uri="{FF2B5EF4-FFF2-40B4-BE49-F238E27FC236}">
                <a16:creationId xmlns:a16="http://schemas.microsoft.com/office/drawing/2014/main" id="{DD8BBE95-2954-47EF-AE57-A2B5EA545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16736" y="5084375"/>
            <a:ext cx="852821" cy="331651"/>
          </a:xfrm>
          <a:prstGeom prst="rect">
            <a:avLst/>
          </a:prstGeom>
        </p:spPr>
      </p:pic>
      <p:pic>
        <p:nvPicPr>
          <p:cNvPr id="29" name="Picture 28">
            <a:extLst>
              <a:ext uri="{FF2B5EF4-FFF2-40B4-BE49-F238E27FC236}">
                <a16:creationId xmlns:a16="http://schemas.microsoft.com/office/drawing/2014/main" id="{7D651FE0-8258-466F-82CC-A6B457174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3466" y="898101"/>
            <a:ext cx="478822" cy="559663"/>
          </a:xfrm>
          <a:prstGeom prst="rect">
            <a:avLst/>
          </a:prstGeom>
        </p:spPr>
      </p:pic>
      <p:pic>
        <p:nvPicPr>
          <p:cNvPr id="31" name="Picture 30">
            <a:extLst>
              <a:ext uri="{FF2B5EF4-FFF2-40B4-BE49-F238E27FC236}">
                <a16:creationId xmlns:a16="http://schemas.microsoft.com/office/drawing/2014/main" id="{DE460E25-B501-46F5-A0A7-5E34CB1E50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86339" y="4932946"/>
            <a:ext cx="634508" cy="634508"/>
          </a:xfrm>
          <a:prstGeom prst="rect">
            <a:avLst/>
          </a:prstGeom>
        </p:spPr>
      </p:pic>
      <p:grpSp>
        <p:nvGrpSpPr>
          <p:cNvPr id="2" name="Group 1">
            <a:extLst>
              <a:ext uri="{FF2B5EF4-FFF2-40B4-BE49-F238E27FC236}">
                <a16:creationId xmlns:a16="http://schemas.microsoft.com/office/drawing/2014/main" id="{19A5BD75-ED41-4CB7-8DF3-0EBDA98708A8}"/>
              </a:ext>
            </a:extLst>
          </p:cNvPr>
          <p:cNvGrpSpPr/>
          <p:nvPr/>
        </p:nvGrpSpPr>
        <p:grpSpPr>
          <a:xfrm>
            <a:off x="8080884" y="5842475"/>
            <a:ext cx="1603988" cy="394602"/>
            <a:chOff x="8165155" y="5643584"/>
            <a:chExt cx="1604215" cy="394658"/>
          </a:xfrm>
        </p:grpSpPr>
        <p:sp>
          <p:nvSpPr>
            <p:cNvPr id="22" name="Rectangle 21">
              <a:extLst>
                <a:ext uri="{FF2B5EF4-FFF2-40B4-BE49-F238E27FC236}">
                  <a16:creationId xmlns:a16="http://schemas.microsoft.com/office/drawing/2014/main" id="{0D2CB29E-DDE7-4139-86D7-77A47839369F}"/>
                </a:ext>
              </a:extLst>
            </p:cNvPr>
            <p:cNvSpPr/>
            <p:nvPr/>
          </p:nvSpPr>
          <p:spPr bwMode="auto">
            <a:xfrm>
              <a:off x="8165155" y="5643584"/>
              <a:ext cx="1604215" cy="30001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69B9B1E-992E-4D13-873D-DB826896C7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65155" y="5643584"/>
              <a:ext cx="1604215" cy="394658"/>
            </a:xfrm>
            <a:prstGeom prst="rect">
              <a:avLst/>
            </a:prstGeom>
          </p:spPr>
        </p:pic>
      </p:grpSp>
    </p:spTree>
    <p:extLst>
      <p:ext uri="{BB962C8B-B14F-4D97-AF65-F5344CB8AC3E}">
        <p14:creationId xmlns:p14="http://schemas.microsoft.com/office/powerpoint/2010/main" val="396059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1" presetClass="entr" presetSubtype="0" fill="hold" nodeType="withEffect">
                                  <p:stCondLst>
                                    <p:cond delay="500"/>
                                  </p:stCondLst>
                                  <p:childTnLst>
                                    <p:set>
                                      <p:cBhvr>
                                        <p:cTn id="10" dur="1" fill="hold">
                                          <p:stCondLst>
                                            <p:cond delay="29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300" fill="hold"/>
                                        <p:tgtEl>
                                          <p:spTgt spid="2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1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300" fill="hold"/>
                                        <p:tgtEl>
                                          <p:spTgt spid="15"/>
                                        </p:tgtEl>
                                      </p:cBhvr>
                                      <p:by x="0" y="0"/>
                                    </p:animScale>
                                  </p:childTnLst>
                                </p:cTn>
                              </p:par>
                              <p:par>
                                <p:cTn id="17" presetID="1" presetClass="entr" presetSubtype="0" fill="hold" nodeType="withEffect">
                                  <p:stCondLst>
                                    <p:cond delay="500"/>
                                  </p:stCondLst>
                                  <p:childTnLst>
                                    <p:set>
                                      <p:cBhvr>
                                        <p:cTn id="18" dur="1" fill="hold">
                                          <p:stCondLst>
                                            <p:cond delay="299"/>
                                          </p:stCondLst>
                                        </p:cTn>
                                        <p:tgtEl>
                                          <p:spTgt spid="23"/>
                                        </p:tgtEl>
                                        <p:attrNameLst>
                                          <p:attrName>style.visibility</p:attrName>
                                        </p:attrNameLst>
                                      </p:cBhvr>
                                      <p:to>
                                        <p:strVal val="visible"/>
                                      </p:to>
                                    </p:set>
                                  </p:childTnLst>
                                </p:cTn>
                              </p:par>
                              <p:par>
                                <p:cTn id="19" presetID="6" presetClass="emph" presetSubtype="0" accel="100000" autoRev="1" fill="hold" nodeType="withEffect">
                                  <p:stCondLst>
                                    <p:cond delay="500"/>
                                  </p:stCondLst>
                                  <p:childTnLst>
                                    <p:animScale>
                                      <p:cBhvr>
                                        <p:cTn id="20" dur="300" fill="hold"/>
                                        <p:tgtEl>
                                          <p:spTgt spid="23"/>
                                        </p:tgtEl>
                                      </p:cBhvr>
                                      <p:by x="0" y="0"/>
                                    </p:animScale>
                                  </p:childTnLst>
                                </p:cTn>
                              </p:par>
                              <p:par>
                                <p:cTn id="21" presetID="1" presetClass="entr" presetSubtype="0" fill="hold" nodeType="withEffect">
                                  <p:stCondLst>
                                    <p:cond delay="500"/>
                                  </p:stCondLst>
                                  <p:childTnLst>
                                    <p:set>
                                      <p:cBhvr>
                                        <p:cTn id="22" dur="1" fill="hold">
                                          <p:stCondLst>
                                            <p:cond delay="299"/>
                                          </p:stCondLst>
                                        </p:cTn>
                                        <p:tgtEl>
                                          <p:spTgt spid="27"/>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300" fill="hold"/>
                                        <p:tgtEl>
                                          <p:spTgt spid="27"/>
                                        </p:tgtEl>
                                      </p:cBhvr>
                                      <p:by x="0" y="0"/>
                                    </p:animScale>
                                  </p:childTnLst>
                                </p:cTn>
                              </p:par>
                              <p:par>
                                <p:cTn id="25" presetID="1" presetClass="entr" presetSubtype="0" fill="hold" nodeType="withEffect">
                                  <p:stCondLst>
                                    <p:cond delay="500"/>
                                  </p:stCondLst>
                                  <p:childTnLst>
                                    <p:set>
                                      <p:cBhvr>
                                        <p:cTn id="26" dur="1" fill="hold">
                                          <p:stCondLst>
                                            <p:cond delay="299"/>
                                          </p:stCondLst>
                                        </p:cTn>
                                        <p:tgtEl>
                                          <p:spTgt spid="2"/>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300" fill="hold"/>
                                        <p:tgtEl>
                                          <p:spTgt spid="2"/>
                                        </p:tgtEl>
                                      </p:cBhvr>
                                      <p:by x="0" y="0"/>
                                    </p:animScale>
                                  </p:childTnLst>
                                </p:cTn>
                              </p:par>
                              <p:par>
                                <p:cTn id="29" presetID="1" presetClass="entr" presetSubtype="0" fill="hold" nodeType="withEffect">
                                  <p:stCondLst>
                                    <p:cond delay="500"/>
                                  </p:stCondLst>
                                  <p:childTnLst>
                                    <p:set>
                                      <p:cBhvr>
                                        <p:cTn id="30" dur="1" fill="hold">
                                          <p:stCondLst>
                                            <p:cond delay="2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300" fill="hold"/>
                                        <p:tgtEl>
                                          <p:spTgt spid="31"/>
                                        </p:tgtEl>
                                      </p:cBhvr>
                                      <p:by x="0" y="0"/>
                                    </p:animScale>
                                  </p:childTnLst>
                                </p:cTn>
                              </p:par>
                              <p:par>
                                <p:cTn id="33" presetID="1" presetClass="entr" presetSubtype="0" fill="hold" nodeType="withEffect">
                                  <p:stCondLst>
                                    <p:cond delay="500"/>
                                  </p:stCondLst>
                                  <p:childTnLst>
                                    <p:set>
                                      <p:cBhvr>
                                        <p:cTn id="34" dur="1" fill="hold">
                                          <p:stCondLst>
                                            <p:cond delay="299"/>
                                          </p:stCondLst>
                                        </p:cTn>
                                        <p:tgtEl>
                                          <p:spTgt spid="21"/>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300" fill="hold"/>
                                        <p:tgtEl>
                                          <p:spTgt spid="21"/>
                                        </p:tgtEl>
                                      </p:cBhvr>
                                      <p:by x="0" y="0"/>
                                    </p:animScale>
                                  </p:childTnLst>
                                </p:cTn>
                              </p:par>
                              <p:par>
                                <p:cTn id="37" presetID="1" presetClass="entr" presetSubtype="0" fill="hold" nodeType="withEffect">
                                  <p:stCondLst>
                                    <p:cond delay="500"/>
                                  </p:stCondLst>
                                  <p:childTnLst>
                                    <p:set>
                                      <p:cBhvr>
                                        <p:cTn id="38" dur="1" fill="hold">
                                          <p:stCondLst>
                                            <p:cond delay="299"/>
                                          </p:stCondLst>
                                        </p:cTn>
                                        <p:tgtEl>
                                          <p:spTgt spid="25"/>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300" fill="hold"/>
                                        <p:tgtEl>
                                          <p:spTgt spid="25"/>
                                        </p:tgtEl>
                                      </p:cBhvr>
                                      <p:by x="0" y="0"/>
                                    </p:animScale>
                                  </p:childTnLst>
                                </p:cTn>
                              </p:par>
                              <p:par>
                                <p:cTn id="41" presetID="10" presetClass="entr" presetSubtype="0" fill="hold" grpId="0" nodeType="withEffect">
                                  <p:stCondLst>
                                    <p:cond delay="3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400"/>
                                        <p:tgtEl>
                                          <p:spTgt spid="13"/>
                                        </p:tgtEl>
                                      </p:cBhvr>
                                    </p:animEffect>
                                  </p:childTnLst>
                                </p:cTn>
                              </p:par>
                              <p:par>
                                <p:cTn id="44" presetID="42" presetClass="path" presetSubtype="0" decel="100000" fill="hold" grpId="1" nodeType="withEffect">
                                  <p:stCondLst>
                                    <p:cond delay="0"/>
                                  </p:stCondLst>
                                  <p:childTnLst>
                                    <p:animMotion origin="layout" path="M 2.29167E-6 -1.48148E-6 L 2.29167E-6 0.0963 " pathEditMode="relative" rAng="0" ptsTypes="AA">
                                      <p:cBhvr>
                                        <p:cTn id="45"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3" grpId="0"/>
      <p:bldP spid="1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909" y="974"/>
            <a:ext cx="7843227" cy="685605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3" y="1469318"/>
            <a:ext cx="6063044" cy="4414878"/>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42767" y="3296761"/>
            <a:ext cx="5191904" cy="1086215"/>
          </a:xfrm>
        </p:spPr>
        <p:txBody>
          <a:bodyPr/>
          <a:lstStyle/>
          <a:p>
            <a:r>
              <a:rPr lang="en-GB" sz="3529"/>
              <a:t>Azure DevOps</a:t>
            </a:r>
            <a:br>
              <a:rPr lang="en-GB" sz="3529"/>
            </a:br>
            <a:r>
              <a:rPr lang="en-GB" sz="3529"/>
              <a:t>Integrated with GitHub</a:t>
            </a:r>
            <a:endParaRPr lang="en-US" sz="3529"/>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4294967295"/>
          </p:nvPr>
        </p:nvSpPr>
        <p:spPr>
          <a:xfrm>
            <a:off x="442766" y="4808206"/>
            <a:ext cx="5012821" cy="1813958"/>
          </a:xfrm>
        </p:spPr>
        <p:txBody>
          <a:bodyPr/>
          <a:lstStyle/>
          <a:p>
            <a:pPr>
              <a:lnSpc>
                <a:spcPct val="100000"/>
              </a:lnSpc>
            </a:pPr>
            <a:r>
              <a:rPr lang="en-GB"/>
              <a:t>Rich integration with Azure Pipelines and Azure Boards</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4684" y="1096565"/>
            <a:ext cx="2321238" cy="1929529"/>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7228" y="2106942"/>
            <a:ext cx="5555178" cy="757806"/>
          </a:xfrm>
        </p:spPr>
        <p:txBody>
          <a:bodyPr/>
          <a:lstStyle/>
          <a:p>
            <a:r>
              <a:rPr lang="en-GB" sz="3921"/>
              <a:t>Azure Pipelines</a:t>
            </a:r>
            <a:endParaRPr lang="en-US" sz="3921"/>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7229" y="3549382"/>
            <a:ext cx="5555177" cy="2265013"/>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595" y="974"/>
            <a:ext cx="5981542" cy="68560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0" y="886618"/>
            <a:ext cx="1220324" cy="1220324"/>
          </a:xfrm>
          <a:prstGeom prst="rect">
            <a:avLst/>
          </a:prstGeom>
        </p:spPr>
      </p:pic>
      <p:sp>
        <p:nvSpPr>
          <p:cNvPr id="8" name="Title 1">
            <a:extLst>
              <a:ext uri="{FF2B5EF4-FFF2-40B4-BE49-F238E27FC236}">
                <a16:creationId xmlns:a16="http://schemas.microsoft.com/office/drawing/2014/main" id="{31ECFCD3-A572-45B3-93F1-25DBB4850EA3}"/>
              </a:ext>
            </a:extLst>
          </p:cNvPr>
          <p:cNvSpPr txBox="1">
            <a:spLocks/>
          </p:cNvSpPr>
          <p:nvPr/>
        </p:nvSpPr>
        <p:spPr>
          <a:xfrm>
            <a:off x="6749379" y="2869500"/>
            <a:ext cx="5382491" cy="757807"/>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8">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0770" y="2864748"/>
            <a:ext cx="767311" cy="767311"/>
          </a:xfrm>
          <a:prstGeom prst="rect">
            <a:avLst/>
          </a:prstGeom>
        </p:spPr>
      </p:pic>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1196" y="6198600"/>
            <a:ext cx="380712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825" y="6137535"/>
            <a:ext cx="419980" cy="419978"/>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37269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The DevOps tool suite is </a:t>
            </a:r>
            <a:r>
              <a:rPr lang="en-US" sz="6000" spc="300" dirty="0">
                <a:solidFill>
                  <a:srgbClr val="00B050"/>
                </a:solidFill>
                <a:latin typeface="Segoe UI"/>
              </a:rPr>
              <a:t>not all or nothing</a:t>
            </a:r>
            <a:r>
              <a:rPr lang="en-US" sz="6000" spc="300" dirty="0">
                <a:solidFill>
                  <a:srgbClr val="353535">
                    <a:lumMod val="65000"/>
                    <a:lumOff val="35000"/>
                  </a:srgbClr>
                </a:solidFill>
                <a:latin typeface="Segoe UI"/>
              </a:rPr>
              <a:t>, use the </a:t>
            </a:r>
            <a:r>
              <a:rPr lang="en-US" sz="6000" spc="300" dirty="0">
                <a:solidFill>
                  <a:srgbClr val="00B050"/>
                </a:solidFill>
                <a:latin typeface="Segoe UI"/>
              </a:rPr>
              <a:t>entire suite</a:t>
            </a:r>
            <a:r>
              <a:rPr lang="en-US" sz="6000" spc="300" dirty="0">
                <a:solidFill>
                  <a:srgbClr val="353535">
                    <a:lumMod val="65000"/>
                    <a:lumOff val="35000"/>
                  </a:srgbClr>
                </a:solidFill>
                <a:latin typeface="Segoe UI"/>
              </a:rPr>
              <a:t>, or </a:t>
            </a:r>
            <a:r>
              <a:rPr lang="en-US" sz="6000" spc="300" dirty="0">
                <a:solidFill>
                  <a:srgbClr val="00B050"/>
                </a:solidFill>
                <a:latin typeface="Segoe UI"/>
              </a:rPr>
              <a:t>pick and choose </a:t>
            </a:r>
            <a:r>
              <a:rPr lang="en-US" sz="6000" spc="300" dirty="0">
                <a:solidFill>
                  <a:srgbClr val="353535">
                    <a:lumMod val="65000"/>
                    <a:lumOff val="35000"/>
                  </a:srgbClr>
                </a:solidFill>
                <a:latin typeface="Segoe UI"/>
              </a:rPr>
              <a:t>what make sense for your team.</a:t>
            </a:r>
          </a:p>
        </p:txBody>
      </p:sp>
    </p:spTree>
    <p:extLst>
      <p:ext uri="{BB962C8B-B14F-4D97-AF65-F5344CB8AC3E}">
        <p14:creationId xmlns:p14="http://schemas.microsoft.com/office/powerpoint/2010/main" val="586252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Mix and match to create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workflows with tools from Microsoft, open source or your favorite 3rd party tools</a:t>
            </a:r>
            <a:endParaRPr lang="en-US" dirty="0">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a:solidFill>
                  <a:srgbClr val="000000">
                    <a:lumMod val="65000"/>
                    <a:lumOff val="35000"/>
                  </a:srgbClr>
                </a:solidFill>
                <a:latin typeface="Segoe UI"/>
              </a:rPr>
              <a:t>Target any cloud, on-prem or both and deploy to the servers you need</a:t>
            </a:r>
            <a:endParaRPr lang="en-US" sz="1568">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Tech use case details </a:t>
            </a:r>
            <a:br>
              <a:rPr lang="en-US" dirty="0"/>
            </a:br>
            <a:r>
              <a:rPr lang="en-US" dirty="0"/>
              <a:t>&amp; architecture</a:t>
            </a:r>
          </a:p>
        </p:txBody>
      </p:sp>
    </p:spTree>
    <p:extLst>
      <p:ext uri="{BB962C8B-B14F-4D97-AF65-F5344CB8AC3E}">
        <p14:creationId xmlns:p14="http://schemas.microsoft.com/office/powerpoint/2010/main" val="2517550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4955203"/>
          </a:xfrm>
        </p:spPr>
        <p:txBody>
          <a:bodyPr/>
          <a:lstStyle/>
          <a:p>
            <a:pPr marL="457200" indent="-457200"/>
            <a:r>
              <a:rPr lang="en-US" sz="3600" dirty="0"/>
              <a:t>10:00 AM – 11:00 AM: Overview/Introduction</a:t>
            </a:r>
          </a:p>
          <a:p>
            <a:pPr marL="457200" indent="-457200"/>
            <a:r>
              <a:rPr lang="en-US" sz="3600" dirty="0"/>
              <a:t>11:00 AM – 11:45 AM: Whiteboard Design Session</a:t>
            </a:r>
          </a:p>
          <a:p>
            <a:pPr marL="457200" indent="-457200"/>
            <a:r>
              <a:rPr lang="en-US" sz="3600" dirty="0"/>
              <a:t>11:45 AM – 12:15 PM: Lunch</a:t>
            </a:r>
          </a:p>
          <a:p>
            <a:pPr marL="457200" indent="-457200"/>
            <a:r>
              <a:rPr lang="en-US" sz="3600" dirty="0"/>
              <a:t>12:30 PM – 1:30 PM: Azure DevOps Hands On Lab</a:t>
            </a:r>
          </a:p>
          <a:p>
            <a:pPr marL="457200" indent="-457200"/>
            <a:r>
              <a:rPr lang="en-US" sz="3600" dirty="0"/>
              <a:t>1:30 PM – 2:00PM: Update from Skip</a:t>
            </a:r>
          </a:p>
          <a:p>
            <a:pPr marL="457200" indent="-457200"/>
            <a:r>
              <a:rPr lang="en-US" sz="3600" dirty="0"/>
              <a:t>2:00 PM – 2:30 PM: Azure DevOps Hands On Lab (cont.)</a:t>
            </a:r>
          </a:p>
          <a:p>
            <a:pPr marL="457200" indent="-457200"/>
            <a:endParaRPr lang="en-US" sz="3600" dirty="0"/>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Today’s Agenda</a:t>
            </a:r>
            <a:r>
              <a:rPr lang="en-US" sz="3600" dirty="0"/>
              <a:t> (all times Eastern)</a:t>
            </a:r>
            <a:endParaRPr lang="en-US" dirty="0"/>
          </a:p>
        </p:txBody>
      </p:sp>
    </p:spTree>
    <p:extLst>
      <p:ext uri="{BB962C8B-B14F-4D97-AF65-F5344CB8AC3E}">
        <p14:creationId xmlns:p14="http://schemas.microsoft.com/office/powerpoint/2010/main" val="36306159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F1DD8-BA75-4CBE-A53A-EEB21E0545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395506" y="487"/>
            <a:ext cx="4796494" cy="6857027"/>
          </a:xfrm>
          <a:prstGeom prst="rect">
            <a:avLst/>
          </a:prstGeom>
        </p:spPr>
      </p:pic>
      <p:sp>
        <p:nvSpPr>
          <p:cNvPr id="2" name="Title 1">
            <a:extLst>
              <a:ext uri="{FF2B5EF4-FFF2-40B4-BE49-F238E27FC236}">
                <a16:creationId xmlns:a16="http://schemas.microsoft.com/office/drawing/2014/main" id="{3CF4A056-CD22-4638-B4DA-197D0DCDA781}"/>
              </a:ext>
            </a:extLst>
          </p:cNvPr>
          <p:cNvSpPr>
            <a:spLocks noGrp="1"/>
          </p:cNvSpPr>
          <p:nvPr>
            <p:ph type="title"/>
          </p:nvPr>
        </p:nvSpPr>
        <p:spPr/>
        <p:txBody>
          <a:bodyPr/>
          <a:lstStyle/>
          <a:p>
            <a:r>
              <a:rPr lang="en-US" dirty="0"/>
              <a:t>CI/CD for Containers</a:t>
            </a:r>
          </a:p>
        </p:txBody>
      </p:sp>
      <p:pic>
        <p:nvPicPr>
          <p:cNvPr id="5" name="Picture 4">
            <a:extLst>
              <a:ext uri="{FF2B5EF4-FFF2-40B4-BE49-F238E27FC236}">
                <a16:creationId xmlns:a16="http://schemas.microsoft.com/office/drawing/2014/main" id="{C6DAB77F-9440-44FD-A304-718D7CE99D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31" y="1270423"/>
            <a:ext cx="7393775" cy="4975157"/>
          </a:xfrm>
          <a:prstGeom prst="rect">
            <a:avLst/>
          </a:prstGeom>
        </p:spPr>
      </p:pic>
    </p:spTree>
    <p:extLst>
      <p:ext uri="{BB962C8B-B14F-4D97-AF65-F5344CB8AC3E}">
        <p14:creationId xmlns:p14="http://schemas.microsoft.com/office/powerpoint/2010/main" val="7271634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51115-6E52-4DC9-B71D-A76FE23FD4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64" y="1270422"/>
            <a:ext cx="7379701" cy="4975158"/>
          </a:xfrm>
          <a:prstGeom prst="rect">
            <a:avLst/>
          </a:prstGeom>
        </p:spPr>
      </p:pic>
      <p:sp>
        <p:nvSpPr>
          <p:cNvPr id="2" name="Title 1">
            <a:extLst>
              <a:ext uri="{FF2B5EF4-FFF2-40B4-BE49-F238E27FC236}">
                <a16:creationId xmlns:a16="http://schemas.microsoft.com/office/drawing/2014/main" id="{D149B0B4-A406-45E7-955C-4820D6172A9A}"/>
              </a:ext>
            </a:extLst>
          </p:cNvPr>
          <p:cNvSpPr>
            <a:spLocks noGrp="1"/>
          </p:cNvSpPr>
          <p:nvPr>
            <p:ph type="title"/>
          </p:nvPr>
        </p:nvSpPr>
        <p:spPr/>
        <p:txBody>
          <a:bodyPr/>
          <a:lstStyle/>
          <a:p>
            <a:r>
              <a:rPr lang="en-US" dirty="0"/>
              <a:t>CI/CD for Azure Virtual Machines</a:t>
            </a:r>
          </a:p>
        </p:txBody>
      </p:sp>
      <p:pic>
        <p:nvPicPr>
          <p:cNvPr id="4" name="Picture 3">
            <a:extLst>
              <a:ext uri="{FF2B5EF4-FFF2-40B4-BE49-F238E27FC236}">
                <a16:creationId xmlns:a16="http://schemas.microsoft.com/office/drawing/2014/main" id="{89D7146F-8544-41AC-9D8B-3087F6972F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1"/>
          <a:stretch/>
        </p:blipFill>
        <p:spPr>
          <a:xfrm>
            <a:off x="7380565" y="487"/>
            <a:ext cx="4810572" cy="6857026"/>
          </a:xfrm>
          <a:prstGeom prst="rect">
            <a:avLst/>
          </a:prstGeom>
        </p:spPr>
      </p:pic>
    </p:spTree>
    <p:extLst>
      <p:ext uri="{BB962C8B-B14F-4D97-AF65-F5344CB8AC3E}">
        <p14:creationId xmlns:p14="http://schemas.microsoft.com/office/powerpoint/2010/main" val="7452797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D46EA-B11B-4D04-8029-1B89730454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65" y="1524410"/>
            <a:ext cx="7364760" cy="4721170"/>
          </a:xfrm>
          <a:prstGeom prst="rect">
            <a:avLst/>
          </a:prstGeom>
        </p:spPr>
      </p:pic>
      <p:sp>
        <p:nvSpPr>
          <p:cNvPr id="2" name="Title 1">
            <a:extLst>
              <a:ext uri="{FF2B5EF4-FFF2-40B4-BE49-F238E27FC236}">
                <a16:creationId xmlns:a16="http://schemas.microsoft.com/office/drawing/2014/main" id="{A29E15D3-0E94-414D-94B0-CC4D0441C6A4}"/>
              </a:ext>
            </a:extLst>
          </p:cNvPr>
          <p:cNvSpPr>
            <a:spLocks noGrp="1"/>
          </p:cNvSpPr>
          <p:nvPr>
            <p:ph type="title"/>
          </p:nvPr>
        </p:nvSpPr>
        <p:spPr/>
        <p:txBody>
          <a:bodyPr/>
          <a:lstStyle/>
          <a:p>
            <a:r>
              <a:rPr lang="en-US" dirty="0"/>
              <a:t>CI/CD for Azure Web Apps</a:t>
            </a:r>
          </a:p>
        </p:txBody>
      </p:sp>
      <p:pic>
        <p:nvPicPr>
          <p:cNvPr id="4" name="Picture 3">
            <a:extLst>
              <a:ext uri="{FF2B5EF4-FFF2-40B4-BE49-F238E27FC236}">
                <a16:creationId xmlns:a16="http://schemas.microsoft.com/office/drawing/2014/main" id="{26E4F91B-5AC1-490E-AA09-B8C81D01A4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65625" y="487"/>
            <a:ext cx="4825510" cy="6857027"/>
          </a:xfrm>
          <a:prstGeom prst="rect">
            <a:avLst/>
          </a:prstGeom>
        </p:spPr>
      </p:pic>
    </p:spTree>
    <p:extLst>
      <p:ext uri="{BB962C8B-B14F-4D97-AF65-F5344CB8AC3E}">
        <p14:creationId xmlns:p14="http://schemas.microsoft.com/office/powerpoint/2010/main" val="10013427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p:txBody>
          <a:bodyPr/>
          <a:lstStyle/>
          <a:p>
            <a:r>
              <a:rPr lang="en-GB" dirty="0"/>
              <a:t>Demo</a:t>
            </a:r>
            <a:endParaRPr lang="en-US" dirty="0"/>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idx="4294967295"/>
          </p:nvPr>
        </p:nvSpPr>
        <p:spPr>
          <a:xfrm>
            <a:off x="416972" y="224327"/>
            <a:ext cx="6838950" cy="554037"/>
          </a:xfrm>
        </p:spPr>
        <p:txBody>
          <a:bodyPr/>
          <a:lstStyle/>
          <a:p>
            <a:r>
              <a:rPr lang="en-US"/>
              <a:t>DevOps at Microsoft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gradFill>
                  <a:gsLst>
                    <a:gs pos="78761">
                      <a:srgbClr val="0072C6"/>
                    </a:gs>
                    <a:gs pos="0">
                      <a:srgbClr val="0072C6"/>
                    </a:gs>
                  </a:gsLst>
                  <a:lin ang="5400000" scaled="0"/>
                </a:gradFill>
              </a:rPr>
              <a:t>DevOps at Scale</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1798233" y="4337545"/>
            <a:ext cx="3379412" cy="12551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86" name="Group 85">
            <a:extLst>
              <a:ext uri="{FF2B5EF4-FFF2-40B4-BE49-F238E27FC236}">
                <a16:creationId xmlns:a16="http://schemas.microsoft.com/office/drawing/2014/main" id="{B108EFB9-AE18-416A-BFD0-183FD0665F63}"/>
              </a:ext>
            </a:extLst>
          </p:cNvPr>
          <p:cNvGrpSpPr/>
          <p:nvPr/>
        </p:nvGrpSpPr>
        <p:grpSpPr>
          <a:xfrm>
            <a:off x="1837143" y="5060185"/>
            <a:ext cx="312580" cy="311733"/>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292873" y="4068409"/>
            <a:ext cx="4355126" cy="83123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Windows Engineering Team</a:t>
            </a:r>
          </a:p>
        </p:txBody>
      </p:sp>
      <p:sp>
        <p:nvSpPr>
          <p:cNvPr id="91" name="Rectangle 90">
            <a:extLst>
              <a:ext uri="{FF2B5EF4-FFF2-40B4-BE49-F238E27FC236}">
                <a16:creationId xmlns:a16="http://schemas.microsoft.com/office/drawing/2014/main" id="{6A8DDD96-5607-4289-8CB2-10F3BC304E79}"/>
              </a:ext>
            </a:extLst>
          </p:cNvPr>
          <p:cNvSpPr/>
          <p:nvPr/>
        </p:nvSpPr>
        <p:spPr>
          <a:xfrm>
            <a:off x="2321472" y="5060186"/>
            <a:ext cx="2417210"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300GB Source code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1837143" y="5459542"/>
            <a:ext cx="312580" cy="311733"/>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2321472" y="5459543"/>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3.5M Files</a:t>
            </a:r>
          </a:p>
        </p:txBody>
      </p:sp>
      <p:pic>
        <p:nvPicPr>
          <p:cNvPr id="33" name="Picture 32">
            <a:extLst>
              <a:ext uri="{FF2B5EF4-FFF2-40B4-BE49-F238E27FC236}">
                <a16:creationId xmlns:a16="http://schemas.microsoft.com/office/drawing/2014/main" id="{04D1A7C7-6A2C-473D-8784-4094DF4D7E0B}"/>
              </a:ext>
            </a:extLst>
          </p:cNvPr>
          <p:cNvPicPr>
            <a:picLocks noChangeAspect="1"/>
          </p:cNvPicPr>
          <p:nvPr/>
        </p:nvPicPr>
        <p:blipFill rotWithShape="1">
          <a:blip r:embed="rId3"/>
          <a:srcRect r="14082" b="2833"/>
          <a:stretch/>
        </p:blipFill>
        <p:spPr>
          <a:xfrm>
            <a:off x="5722118" y="433141"/>
            <a:ext cx="6047812" cy="3375944"/>
          </a:xfrm>
          <a:prstGeom prst="rect">
            <a:avLst/>
          </a:prstGeom>
          <a:effectLst>
            <a:outerShdw blurRad="76200" dir="18900000" sy="23000" kx="-1200000" algn="bl" rotWithShape="0">
              <a:prstClr val="black">
                <a:alpha val="20000"/>
              </a:prstClr>
            </a:outerShdw>
          </a:effectLst>
          <a:scene3d>
            <a:camera prst="isometricOffAxis2Left"/>
            <a:lightRig rig="threePt" dir="t"/>
          </a:scene3d>
        </p:spPr>
      </p:pic>
      <p:pic>
        <p:nvPicPr>
          <p:cNvPr id="36" name="Picture 2" descr="https://upload.wikimedia.org/wikipedia/commons/thumb/5/5f/Windows_logo_-_2012.svg/600px-Windows_logo_-_2012.svg.png">
            <a:extLst>
              <a:ext uri="{FF2B5EF4-FFF2-40B4-BE49-F238E27FC236}">
                <a16:creationId xmlns:a16="http://schemas.microsoft.com/office/drawing/2014/main" id="{36A44386-D754-4F91-9887-AA339F1B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72" y="5121557"/>
            <a:ext cx="1018366" cy="1018366"/>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8CC4D0C1-AC2D-492B-8537-28A70F8E7EA1}"/>
              </a:ext>
            </a:extLst>
          </p:cNvPr>
          <p:cNvGrpSpPr/>
          <p:nvPr/>
        </p:nvGrpSpPr>
        <p:grpSpPr>
          <a:xfrm>
            <a:off x="1837143" y="5851410"/>
            <a:ext cx="312580" cy="311733"/>
            <a:chOff x="7745382" y="4179584"/>
            <a:chExt cx="216026" cy="215441"/>
          </a:xfrm>
          <a:solidFill>
            <a:schemeClr val="accent1"/>
          </a:solidFill>
        </p:grpSpPr>
        <p:sp>
          <p:nvSpPr>
            <p:cNvPr id="38" name="Freeform 14">
              <a:extLst>
                <a:ext uri="{FF2B5EF4-FFF2-40B4-BE49-F238E27FC236}">
                  <a16:creationId xmlns:a16="http://schemas.microsoft.com/office/drawing/2014/main" id="{A3E80B6C-553A-4425-87D0-A810E6EAF48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39" name="Freeform 15">
              <a:extLst>
                <a:ext uri="{FF2B5EF4-FFF2-40B4-BE49-F238E27FC236}">
                  <a16:creationId xmlns:a16="http://schemas.microsoft.com/office/drawing/2014/main" id="{7FD19F65-4D5F-4921-A12F-A3CD5DC1D19E}"/>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40" name="Freeform 16">
              <a:extLst>
                <a:ext uri="{FF2B5EF4-FFF2-40B4-BE49-F238E27FC236}">
                  <a16:creationId xmlns:a16="http://schemas.microsoft.com/office/drawing/2014/main" id="{EB4DE2A9-B02C-410C-826A-BBE736F1BF0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41" name="Rectangle 40">
            <a:extLst>
              <a:ext uri="{FF2B5EF4-FFF2-40B4-BE49-F238E27FC236}">
                <a16:creationId xmlns:a16="http://schemas.microsoft.com/office/drawing/2014/main" id="{A34E932F-4F45-41C0-8E72-67A987C26991}"/>
              </a:ext>
            </a:extLst>
          </p:cNvPr>
          <p:cNvSpPr/>
          <p:nvPr/>
        </p:nvSpPr>
        <p:spPr>
          <a:xfrm>
            <a:off x="2321473" y="5858029"/>
            <a:ext cx="2122714" cy="305114"/>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4,000+ </a:t>
            </a:r>
            <a:r>
              <a:rPr lang="en-US" sz="1961"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Devs</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49" name="Rectangle 48">
            <a:extLst>
              <a:ext uri="{FF2B5EF4-FFF2-40B4-BE49-F238E27FC236}">
                <a16:creationId xmlns:a16="http://schemas.microsoft.com/office/drawing/2014/main" id="{B1C141C3-EA78-48E1-94A0-5C5FD19ECE5D}"/>
              </a:ext>
            </a:extLst>
          </p:cNvPr>
          <p:cNvSpPr/>
          <p:nvPr/>
        </p:nvSpPr>
        <p:spPr>
          <a:xfrm>
            <a:off x="6999621" y="5144357"/>
            <a:ext cx="3394147" cy="1135726"/>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More features delivered to customers in 2016 than in previous 4 years combined</a:t>
            </a:r>
          </a:p>
        </p:txBody>
      </p:sp>
      <p:pic>
        <p:nvPicPr>
          <p:cNvPr id="5" name="Picture 4">
            <a:extLst>
              <a:ext uri="{FF2B5EF4-FFF2-40B4-BE49-F238E27FC236}">
                <a16:creationId xmlns:a16="http://schemas.microsoft.com/office/drawing/2014/main" id="{E6523F04-17A1-48AE-9037-40F4B2BD9DA6}"/>
              </a:ext>
            </a:extLst>
          </p:cNvPr>
          <p:cNvPicPr>
            <a:picLocks noChangeAspect="1"/>
          </p:cNvPicPr>
          <p:nvPr/>
        </p:nvPicPr>
        <p:blipFill>
          <a:blip r:embed="rId5"/>
          <a:stretch>
            <a:fillRect/>
          </a:stretch>
        </p:blipFill>
        <p:spPr>
          <a:xfrm>
            <a:off x="5579450" y="5024782"/>
            <a:ext cx="1125676" cy="1135727"/>
          </a:xfrm>
          <a:prstGeom prst="rect">
            <a:avLst/>
          </a:prstGeom>
        </p:spPr>
      </p:pic>
      <p:sp>
        <p:nvSpPr>
          <p:cNvPr id="54" name="Rectangle 53">
            <a:extLst>
              <a:ext uri="{FF2B5EF4-FFF2-40B4-BE49-F238E27FC236}">
                <a16:creationId xmlns:a16="http://schemas.microsoft.com/office/drawing/2014/main" id="{B6D48359-84C2-431B-B34D-BB8269625779}"/>
              </a:ext>
            </a:extLst>
          </p:cNvPr>
          <p:cNvSpPr/>
          <p:nvPr/>
        </p:nvSpPr>
        <p:spPr>
          <a:xfrm>
            <a:off x="5722117" y="4084756"/>
            <a:ext cx="3789014" cy="66602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VSTS Engineering Team</a:t>
            </a:r>
          </a:p>
        </p:txBody>
      </p:sp>
      <p:sp>
        <p:nvSpPr>
          <p:cNvPr id="59" name="Rectangle 58">
            <a:extLst>
              <a:ext uri="{FF2B5EF4-FFF2-40B4-BE49-F238E27FC236}">
                <a16:creationId xmlns:a16="http://schemas.microsoft.com/office/drawing/2014/main" id="{5E470DB7-14E9-4D18-BF44-B22FFBABF733}"/>
              </a:ext>
            </a:extLst>
          </p:cNvPr>
          <p:cNvSpPr/>
          <p:nvPr/>
        </p:nvSpPr>
        <p:spPr>
          <a:xfrm>
            <a:off x="325265" y="2659515"/>
            <a:ext cx="2945937" cy="1063800"/>
          </a:xfrm>
          <a:prstGeom prst="rect">
            <a:avLst/>
          </a:prstGeom>
        </p:spPr>
        <p:txBody>
          <a:bodyPr lIns="0" tIns="0" rIns="0" bIns="0">
            <a:noAutofit/>
          </a:bodyPr>
          <a:lstStyle/>
          <a:p>
            <a:pPr defTabSz="913751" fontAlgn="base">
              <a:spcBef>
                <a:spcPct val="0"/>
              </a:spcBef>
              <a:spcAft>
                <a:spcPts val="2353"/>
              </a:spcAft>
              <a:defRPr/>
            </a:pPr>
            <a:r>
              <a:rPr lang="en-US" sz="5882"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+85,000</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6" name="Rectangle 5">
            <a:extLst>
              <a:ext uri="{FF2B5EF4-FFF2-40B4-BE49-F238E27FC236}">
                <a16:creationId xmlns:a16="http://schemas.microsoft.com/office/drawing/2014/main" id="{9098F438-3027-4DC5-9BC7-4B3B1A075F86}"/>
              </a:ext>
            </a:extLst>
          </p:cNvPr>
          <p:cNvSpPr/>
          <p:nvPr/>
        </p:nvSpPr>
        <p:spPr>
          <a:xfrm>
            <a:off x="3118854" y="2779959"/>
            <a:ext cx="2682795"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Engineers at Microsoft are using VSTS</a:t>
            </a:r>
            <a:endParaRPr lang="en-US" sz="1961"/>
          </a:p>
        </p:txBody>
      </p:sp>
      <p:sp>
        <p:nvSpPr>
          <p:cNvPr id="60" name="Rectangle 59">
            <a:extLst>
              <a:ext uri="{FF2B5EF4-FFF2-40B4-BE49-F238E27FC236}">
                <a16:creationId xmlns:a16="http://schemas.microsoft.com/office/drawing/2014/main" id="{5768275A-5DC5-4AD9-BA17-243103593F60}"/>
              </a:ext>
            </a:extLst>
          </p:cNvPr>
          <p:cNvSpPr/>
          <p:nvPr/>
        </p:nvSpPr>
        <p:spPr>
          <a:xfrm>
            <a:off x="422072" y="1734613"/>
            <a:ext cx="5393562"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Visual Studio Team Services is the toolchain of choice for Microsoft engineering</a:t>
            </a:r>
            <a:endParaRPr lang="en-US" sz="1961"/>
          </a:p>
        </p:txBody>
      </p:sp>
      <p:sp>
        <p:nvSpPr>
          <p:cNvPr id="61" name="Rectangle 60">
            <a:extLst>
              <a:ext uri="{FF2B5EF4-FFF2-40B4-BE49-F238E27FC236}">
                <a16:creationId xmlns:a16="http://schemas.microsoft.com/office/drawing/2014/main" id="{A4D64085-7E64-40B6-BADD-9248CB695E19}"/>
              </a:ext>
            </a:extLst>
          </p:cNvPr>
          <p:cNvSpPr/>
          <p:nvPr/>
        </p:nvSpPr>
        <p:spPr>
          <a:xfrm>
            <a:off x="225506" y="4524996"/>
            <a:ext cx="5224375"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VSTS scales to host the world’s largest Git repo </a:t>
            </a:r>
            <a:endParaRPr lang="en-US" sz="1961"/>
          </a:p>
        </p:txBody>
      </p:sp>
      <p:sp>
        <p:nvSpPr>
          <p:cNvPr id="62" name="Rectangle 61">
            <a:extLst>
              <a:ext uri="{FF2B5EF4-FFF2-40B4-BE49-F238E27FC236}">
                <a16:creationId xmlns:a16="http://schemas.microsoft.com/office/drawing/2014/main" id="{851758E9-07DE-4AF8-90CA-E2721866CBA6}"/>
              </a:ext>
            </a:extLst>
          </p:cNvPr>
          <p:cNvSpPr/>
          <p:nvPr/>
        </p:nvSpPr>
        <p:spPr>
          <a:xfrm>
            <a:off x="5632017" y="4524996"/>
            <a:ext cx="6290743"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Embracing DevOps practices = More value to customers</a:t>
            </a:r>
            <a:endParaRPr lang="en-US" sz="1961"/>
          </a:p>
        </p:txBody>
      </p:sp>
      <p:sp>
        <p:nvSpPr>
          <p:cNvPr id="3" name="Rectangle 2">
            <a:extLst>
              <a:ext uri="{FF2B5EF4-FFF2-40B4-BE49-F238E27FC236}">
                <a16:creationId xmlns:a16="http://schemas.microsoft.com/office/drawing/2014/main" id="{DED24B1A-5185-4F43-BD88-61D048A9EC4B}"/>
              </a:ext>
            </a:extLst>
          </p:cNvPr>
          <p:cNvSpPr/>
          <p:nvPr/>
        </p:nvSpPr>
        <p:spPr>
          <a:xfrm>
            <a:off x="8618930" y="6325226"/>
            <a:ext cx="3452035" cy="363946"/>
          </a:xfrm>
          <a:prstGeom prst="rect">
            <a:avLst/>
          </a:prstGeom>
        </p:spPr>
        <p:txBody>
          <a:bodyPr wrap="none">
            <a:spAutoFit/>
          </a:bodyPr>
          <a:lstStyle/>
          <a:p>
            <a:r>
              <a:rPr lang="en-US"/>
              <a:t>http://aka.ms/devopsatmicrosoft</a:t>
            </a:r>
          </a:p>
        </p:txBody>
      </p:sp>
    </p:spTree>
    <p:extLst>
      <p:ext uri="{BB962C8B-B14F-4D97-AF65-F5344CB8AC3E}">
        <p14:creationId xmlns:p14="http://schemas.microsoft.com/office/powerpoint/2010/main" val="716990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P spid="41" grpId="0"/>
      <p:bldP spid="49" grpId="0"/>
      <p:bldP spid="54" grpId="0"/>
      <p:bldP spid="59" grpId="0"/>
      <p:bldP spid="6" grpId="0"/>
      <p:bldP spid="61" grpId="0"/>
      <p:bldP spid="6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5234253"/>
          </a:xfrm>
        </p:spPr>
        <p:txBody>
          <a:bodyPr/>
          <a:lstStyle/>
          <a:p>
            <a:pPr marL="457200" indent="-457200">
              <a:buFont typeface="Arial" panose="020B0604020202020204" pitchFamily="34" charset="0"/>
              <a:buChar char="•"/>
            </a:pPr>
            <a:r>
              <a:rPr lang="en-US" dirty="0"/>
              <a:t>Azure DevOps YouTube Channel – See It</a:t>
            </a:r>
          </a:p>
          <a:p>
            <a:pPr marL="681296" lvl="1" indent="-457200"/>
            <a:r>
              <a:rPr lang="en-US" dirty="0">
                <a:hlinkClick r:id="rId3"/>
              </a:rPr>
              <a:t>https://www.youtube.com/channel/UC-ikyViYMM69joIAv7dlMsA</a:t>
            </a:r>
            <a:r>
              <a:rPr lang="en-US" dirty="0"/>
              <a:t> </a:t>
            </a:r>
          </a:p>
          <a:p>
            <a:pPr marL="457201" indent="-457200"/>
            <a:r>
              <a:rPr lang="en-US" dirty="0"/>
              <a:t>Azure DevOps Hands-On Labs – Do It</a:t>
            </a:r>
          </a:p>
          <a:p>
            <a:pPr marL="681297" lvl="1" indent="-457200"/>
            <a:r>
              <a:rPr lang="en-US" dirty="0">
                <a:hlinkClick r:id="rId4"/>
              </a:rPr>
              <a:t>https://www.azuredevopslabs.com/</a:t>
            </a:r>
            <a:r>
              <a:rPr lang="en-US" dirty="0"/>
              <a:t> </a:t>
            </a:r>
          </a:p>
          <a:p>
            <a:pPr marL="457201" indent="-457200"/>
            <a:r>
              <a:rPr lang="en-US" dirty="0"/>
              <a:t>Azure DevOps Documentation – Read about It</a:t>
            </a:r>
          </a:p>
          <a:p>
            <a:pPr marL="681297" lvl="1" indent="-457200"/>
            <a:r>
              <a:rPr lang="en-US" dirty="0">
                <a:hlinkClick r:id="rId5"/>
              </a:rPr>
              <a:t>https://docs.microsoft.com/en-us/azure/devops</a:t>
            </a:r>
            <a:endParaRPr lang="en-US" dirty="0"/>
          </a:p>
          <a:p>
            <a:pPr marL="457201" indent="-457200"/>
            <a:r>
              <a:rPr lang="en-US" dirty="0"/>
              <a:t>Azure DevOps Projects- Get Started Fast</a:t>
            </a:r>
          </a:p>
          <a:p>
            <a:pPr marL="681297" lvl="1" indent="-457200"/>
            <a:r>
              <a:rPr lang="en-US" dirty="0">
                <a:hlinkClick r:id="rId6"/>
              </a:rPr>
              <a:t>https://azure.microsoft.com/en-us/features/devops-projects/</a:t>
            </a:r>
            <a:endParaRPr lang="en-US" dirty="0"/>
          </a:p>
          <a:p>
            <a:pPr marL="457201" indent="-457200"/>
            <a:endParaRPr lang="en-US" dirty="0"/>
          </a:p>
          <a:p>
            <a:pPr marL="457201" indent="-457200"/>
            <a:endParaRPr lang="en-US" dirty="0"/>
          </a:p>
          <a:p>
            <a:pPr marL="681297"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329259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bject 29">
            <a:extLst>
              <a:ext uri="{FF2B5EF4-FFF2-40B4-BE49-F238E27FC236}">
                <a16:creationId xmlns:a16="http://schemas.microsoft.com/office/drawing/2014/main" id="{5FECFD4E-153A-415A-BDAD-9B5FB6E08989}"/>
              </a:ext>
            </a:extLst>
          </p:cNvPr>
          <p:cNvSpPr/>
          <p:nvPr/>
        </p:nvSpPr>
        <p:spPr>
          <a:xfrm>
            <a:off x="2091500" y="2611591"/>
            <a:ext cx="1782837" cy="3039432"/>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chemeClr val="tx2">
              <a:lumMod val="20000"/>
              <a:lumOff val="80000"/>
            </a:schemeClr>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object 2"/>
          <p:cNvSpPr txBox="1">
            <a:spLocks noGrp="1"/>
          </p:cNvSpPr>
          <p:nvPr>
            <p:ph type="title"/>
          </p:nvPr>
        </p:nvSpPr>
        <p:spPr>
          <a:xfrm>
            <a:off x="212247" y="80669"/>
            <a:ext cx="7343427" cy="485140"/>
          </a:xfrm>
          <a:prstGeom prst="rect">
            <a:avLst/>
          </a:prstGeom>
        </p:spPr>
        <p:txBody>
          <a:bodyPr vert="horz" wrap="square" lIns="0" tIns="8770" rIns="0" bIns="0" rtlCol="0">
            <a:spAutoFit/>
          </a:bodyPr>
          <a:lstStyle/>
          <a:p>
            <a:pPr marL="6495">
              <a:spcBef>
                <a:spcPts val="69"/>
              </a:spcBef>
            </a:pPr>
            <a:r>
              <a:rPr spc="8" dirty="0"/>
              <a:t>Learning </a:t>
            </a:r>
            <a:r>
              <a:rPr dirty="0"/>
              <a:t>path </a:t>
            </a:r>
            <a:r>
              <a:rPr spc="8" dirty="0"/>
              <a:t>for </a:t>
            </a:r>
            <a:r>
              <a:rPr lang="en-US" spc="3" dirty="0"/>
              <a:t>Azure DevOps</a:t>
            </a:r>
            <a:endParaRPr spc="5" dirty="0"/>
          </a:p>
        </p:txBody>
      </p:sp>
      <p:sp>
        <p:nvSpPr>
          <p:cNvPr id="3" name="object 3"/>
          <p:cNvSpPr txBox="1"/>
          <p:nvPr/>
        </p:nvSpPr>
        <p:spPr>
          <a:xfrm>
            <a:off x="258395" y="687306"/>
            <a:ext cx="6590064" cy="850181"/>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rPr>
              <a:t>What is DevOps</a:t>
            </a:r>
            <a:r>
              <a:rPr kumimoji="0" lang="en-US" sz="1100" b="1" i="0" u="sng" strike="noStrike" kern="1200" cap="none" spc="0" normalizeH="0" baseline="0" noProof="0" dirty="0">
                <a:ln>
                  <a:noFill/>
                </a:ln>
                <a:solidFill>
                  <a:prstClr val="white"/>
                </a:solidFill>
                <a:effectLst/>
                <a:uLnTx/>
                <a:uFillTx/>
                <a:latin typeface="Segoe UI Semibold"/>
                <a:ea typeface="+mn-ea"/>
                <a:cs typeface="Segoe UI Semibold"/>
              </a:rPr>
              <a:t>?</a:t>
            </a:r>
            <a:r>
              <a:rPr kumimoji="0" lang="en-US" sz="1100" b="0" i="0" u="none" strike="noStrike" kern="1200" cap="none" spc="0" normalizeH="0" baseline="0" noProof="0" dirty="0">
                <a:ln>
                  <a:noFill/>
                </a:ln>
                <a:solidFill>
                  <a:prstClr val="white"/>
                </a:solidFill>
                <a:effectLst/>
                <a:uLnTx/>
                <a:uFillTx/>
                <a:latin typeface="Calibri"/>
                <a:ea typeface="+mn-ea"/>
                <a:cs typeface="+mn-cs"/>
              </a:rPr>
              <a:t> </a:t>
            </a:r>
          </a:p>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DevOps is the union of people, process, and products to enable continuous delivery of value to our end users. Essential DevOps practices include agile planning, continuous integration, continuous delivery, and monitoring of applications.</a:t>
            </a:r>
          </a:p>
          <a:p>
            <a:pPr marL="6495" marR="2599" lvl="0" indent="0" algn="l" defTabSz="467717" rtl="0" eaLnBrk="1" fontAlgn="auto" latinLnBrk="0" hangingPunct="1">
              <a:lnSpc>
                <a:spcPct val="100899"/>
              </a:lnSpc>
              <a:spcBef>
                <a:spcPts val="49"/>
              </a:spcBef>
              <a:spcAft>
                <a:spcPts val="0"/>
              </a:spcAft>
              <a:buClrTx/>
              <a:buSzTx/>
              <a:buFontTx/>
              <a:buNone/>
              <a:tabLst/>
              <a:defRPr/>
            </a:pPr>
            <a:endPar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endParaRPr>
          </a:p>
        </p:txBody>
      </p:sp>
      <p:sp>
        <p:nvSpPr>
          <p:cNvPr id="29" name="object 29"/>
          <p:cNvSpPr/>
          <p:nvPr/>
        </p:nvSpPr>
        <p:spPr>
          <a:xfrm>
            <a:off x="3923444" y="2604527"/>
            <a:ext cx="8169526" cy="3035359"/>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0090248" y="2566184"/>
            <a:ext cx="2699934" cy="2844156"/>
          </a:xfrm>
          <a:custGeom>
            <a:avLst/>
            <a:gdLst/>
            <a:ahLst/>
            <a:cxnLst/>
            <a:rect l="l" t="t" r="r" b="b"/>
            <a:pathLst>
              <a:path w="5278119" h="5560059">
                <a:moveTo>
                  <a:pt x="5278078" y="0"/>
                </a:moveTo>
                <a:lnTo>
                  <a:pt x="0" y="0"/>
                </a:lnTo>
                <a:lnTo>
                  <a:pt x="528061" y="2750388"/>
                </a:lnTo>
                <a:lnTo>
                  <a:pt x="0" y="5559557"/>
                </a:lnTo>
                <a:lnTo>
                  <a:pt x="5278078" y="5559557"/>
                </a:lnTo>
                <a:lnTo>
                  <a:pt x="5278078"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9989769" y="2566185"/>
            <a:ext cx="373547" cy="1407785"/>
          </a:xfrm>
          <a:custGeom>
            <a:avLst/>
            <a:gdLst/>
            <a:ahLst/>
            <a:cxnLst/>
            <a:rect l="l" t="t" r="r" b="b"/>
            <a:pathLst>
              <a:path w="730250" h="2752090">
                <a:moveTo>
                  <a:pt x="200002" y="0"/>
                </a:moveTo>
                <a:lnTo>
                  <a:pt x="0" y="0"/>
                </a:lnTo>
                <a:lnTo>
                  <a:pt x="529651" y="2751584"/>
                </a:lnTo>
                <a:lnTo>
                  <a:pt x="729654" y="2751584"/>
                </a:lnTo>
                <a:lnTo>
                  <a:pt x="200002"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2113321" y="5724226"/>
            <a:ext cx="9979441" cy="1058835"/>
          </a:xfrm>
          <a:custGeom>
            <a:avLst/>
            <a:gdLst/>
            <a:ahLst/>
            <a:cxnLst/>
            <a:rect l="l" t="t" r="r" b="b"/>
            <a:pathLst>
              <a:path w="19124930" h="1275715">
                <a:moveTo>
                  <a:pt x="0" y="1275672"/>
                </a:moveTo>
                <a:lnTo>
                  <a:pt x="19124670" y="1275672"/>
                </a:lnTo>
                <a:lnTo>
                  <a:pt x="19124670" y="0"/>
                </a:lnTo>
                <a:lnTo>
                  <a:pt x="0" y="0"/>
                </a:lnTo>
                <a:lnTo>
                  <a:pt x="0" y="127567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bject 34"/>
          <p:cNvSpPr/>
          <p:nvPr/>
        </p:nvSpPr>
        <p:spPr>
          <a:xfrm>
            <a:off x="2116134" y="1551955"/>
            <a:ext cx="9994556" cy="1080151"/>
          </a:xfrm>
          <a:custGeom>
            <a:avLst/>
            <a:gdLst/>
            <a:ahLst/>
            <a:cxnLst/>
            <a:rect l="l" t="t" r="r" b="b"/>
            <a:pathLst>
              <a:path w="19131915" h="1276350">
                <a:moveTo>
                  <a:pt x="0" y="1276352"/>
                </a:moveTo>
                <a:lnTo>
                  <a:pt x="19131829" y="1276352"/>
                </a:lnTo>
                <a:lnTo>
                  <a:pt x="19131829" y="0"/>
                </a:lnTo>
                <a:lnTo>
                  <a:pt x="0" y="0"/>
                </a:lnTo>
                <a:lnTo>
                  <a:pt x="0" y="127635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txBox="1"/>
          <p:nvPr/>
        </p:nvSpPr>
        <p:spPr>
          <a:xfrm>
            <a:off x="4365770" y="2306098"/>
            <a:ext cx="2747642" cy="298292"/>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rPr>
              <a:t>Intro to Azure </a:t>
            </a: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3">
                  <a:extLst>
                    <a:ext uri="{A12FA001-AC4F-418D-AE19-62706E023703}">
                      <ahyp:hlinkClr xmlns:ahyp="http://schemas.microsoft.com/office/drawing/2018/hyperlinkcolor" val="tx"/>
                    </a:ext>
                  </a:extLst>
                </a:hlinkClick>
              </a:rPr>
              <a:t>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800" b="0" i="0" u="none" strike="noStrike" kern="1200" cap="none" spc="-3" normalizeH="0" baseline="0" noProof="0" dirty="0">
                <a:ln>
                  <a:noFill/>
                </a:ln>
                <a:solidFill>
                  <a:schemeClr val="bg1"/>
                </a:solidFill>
                <a:effectLst/>
                <a:uLnTx/>
                <a:uFill>
                  <a:solidFill>
                    <a:srgbClr val="FFFFFF"/>
                  </a:solidFill>
                </a:uFill>
                <a:latin typeface="Segoe UI"/>
                <a:ea typeface="+mn-ea"/>
                <a:cs typeface="Segoe UI"/>
              </a:rPr>
              <a:t>5 min video</a:t>
            </a:r>
            <a:endParaRPr kumimoji="0" sz="800"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38" name="object 38"/>
          <p:cNvSpPr txBox="1"/>
          <p:nvPr/>
        </p:nvSpPr>
        <p:spPr>
          <a:xfrm>
            <a:off x="2222992" y="2294843"/>
            <a:ext cx="2935999" cy="313681"/>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4">
                  <a:extLst>
                    <a:ext uri="{A12FA001-AC4F-418D-AE19-62706E023703}">
                      <ahyp:hlinkClr xmlns:ahyp="http://schemas.microsoft.com/office/drawing/2018/hyperlinkcolor" val="tx"/>
                    </a:ext>
                  </a:extLst>
                </a:hlinkClick>
              </a:rPr>
              <a:t>What is Azure 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900" b="0" i="0" u="none" strike="noStrike" kern="1200" cap="none" spc="-3" normalizeH="0" baseline="0" noProof="0" dirty="0">
                <a:ln>
                  <a:noFill/>
                </a:ln>
                <a:solidFill>
                  <a:prstClr val="white"/>
                </a:solidFill>
                <a:effectLst/>
                <a:uLnTx/>
                <a:uFill>
                  <a:solidFill>
                    <a:srgbClr val="FFFFFF"/>
                  </a:solidFill>
                </a:uFill>
                <a:latin typeface="Segoe UI"/>
                <a:ea typeface="+mn-ea"/>
                <a:cs typeface="Segoe UI"/>
              </a:rPr>
              <a:t>1.5 Min  video</a:t>
            </a:r>
            <a:endParaRPr kumimoji="0"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0" name="object 40"/>
          <p:cNvSpPr txBox="1"/>
          <p:nvPr/>
        </p:nvSpPr>
        <p:spPr>
          <a:xfrm>
            <a:off x="4009764" y="3776201"/>
            <a:ext cx="1524763"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5"/>
              </a:rPr>
              <a:t>Getting Started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22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1" name="object 41"/>
          <p:cNvSpPr txBox="1"/>
          <p:nvPr/>
        </p:nvSpPr>
        <p:spPr>
          <a:xfrm>
            <a:off x="9280387" y="3768579"/>
            <a:ext cx="1668435"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6"/>
              </a:rPr>
              <a:t>Host your own build agent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48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2" name="object 42"/>
          <p:cNvSpPr txBox="1"/>
          <p:nvPr/>
        </p:nvSpPr>
        <p:spPr>
          <a:xfrm>
            <a:off x="7530500" y="3777437"/>
            <a:ext cx="1524763" cy="437632"/>
          </a:xfrm>
          <a:prstGeom prst="rect">
            <a:avLst/>
          </a:prstGeom>
        </p:spPr>
        <p:txBody>
          <a:bodyPr vert="horz" wrap="square" lIns="0" tIns="6172" rIns="0" bIns="0" rtlCol="0">
            <a:spAutoFit/>
          </a:bodyPr>
          <a:lstStyle/>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5" normalizeH="0" baseline="0" noProof="0" dirty="0">
                <a:ln>
                  <a:noFill/>
                </a:ln>
                <a:solidFill>
                  <a:prstClr val="black"/>
                </a:solidFill>
                <a:effectLst/>
                <a:uLnTx/>
                <a:uFill>
                  <a:solidFill>
                    <a:srgbClr val="000000"/>
                  </a:solidFill>
                </a:uFill>
                <a:latin typeface="Segoe UI"/>
                <a:ea typeface="+mn-ea"/>
                <a:cs typeface="Segoe UI"/>
                <a:hlinkClick r:id="rId7"/>
              </a:rPr>
              <a:t>Create a build pipeline with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3" name="object 43"/>
          <p:cNvSpPr txBox="1"/>
          <p:nvPr/>
        </p:nvSpPr>
        <p:spPr>
          <a:xfrm>
            <a:off x="4190378" y="6200551"/>
            <a:ext cx="1170741" cy="236737"/>
          </a:xfrm>
          <a:prstGeom prst="rect">
            <a:avLst/>
          </a:prstGeom>
        </p:spPr>
        <p:txBody>
          <a:bodyPr vert="horz" wrap="square" lIns="0" tIns="5847" rIns="0" bIns="0" rtlCol="0">
            <a:spAutoFit/>
          </a:bodyPr>
          <a:lstStyle/>
          <a:p>
            <a:pPr marL="6495" marR="0" lvl="0" indent="0" algn="l" defTabSz="467717" rtl="0" eaLnBrk="1" fontAlgn="auto" latinLnBrk="0" hangingPunct="1">
              <a:lnSpc>
                <a:spcPts val="918"/>
              </a:lnSpc>
              <a:spcBef>
                <a:spcPts val="46"/>
              </a:spcBef>
              <a:spcAft>
                <a:spcPts val="0"/>
              </a:spcAft>
              <a:buClrTx/>
              <a:buSzTx/>
              <a:buFontTx/>
              <a:buNone/>
              <a:tabLst/>
              <a:defRPr/>
            </a:pP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hlinkClick r:id="rId8">
                  <a:extLst>
                    <a:ext uri="{A12FA001-AC4F-418D-AE19-62706E023703}">
                      <ahyp:hlinkClr xmlns:ahyp="http://schemas.microsoft.com/office/drawing/2018/hyperlinkcolor" val="tx"/>
                    </a:ext>
                  </a:extLst>
                </a:hlinkClick>
              </a:rPr>
              <a:t>OpenHack</a:t>
            </a: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rPr>
              <a:t> </a:t>
            </a:r>
            <a:endParaRPr kumimoji="0" sz="1100" b="0" i="0" u="none" strike="noStrike" kern="1200" cap="none" spc="0" normalizeH="0" baseline="0" noProof="0" dirty="0">
              <a:ln>
                <a:noFill/>
              </a:ln>
              <a:solidFill>
                <a:prstClr val="white"/>
              </a:solidFill>
              <a:effectLst/>
              <a:uLnTx/>
              <a:uFillTx/>
              <a:latin typeface="Segoe UI"/>
              <a:ea typeface="+mn-ea"/>
              <a:cs typeface="Segoe UI"/>
            </a:endParaRPr>
          </a:p>
          <a:p>
            <a:pPr marL="6495" marR="0" lvl="0" indent="0" algn="l" defTabSz="467717" rtl="0" eaLnBrk="1" fontAlgn="auto" latinLnBrk="0" hangingPunct="1">
              <a:lnSpc>
                <a:spcPts val="918"/>
              </a:lnSpc>
              <a:spcBef>
                <a:spcPts val="0"/>
              </a:spcBef>
              <a:spcAft>
                <a:spcPts val="0"/>
              </a:spcAft>
              <a:buClrTx/>
              <a:buSzTx/>
              <a:buFontTx/>
              <a:buNone/>
              <a:tabLst/>
              <a:defRPr/>
            </a:pPr>
            <a:endParaRPr kumimoji="0" sz="767"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51" name="object 51"/>
          <p:cNvSpPr txBox="1"/>
          <p:nvPr/>
        </p:nvSpPr>
        <p:spPr>
          <a:xfrm>
            <a:off x="20483525" y="2735755"/>
            <a:ext cx="1812841" cy="867636"/>
          </a:xfrm>
          <a:prstGeom prst="rect">
            <a:avLst/>
          </a:prstGeom>
        </p:spPr>
        <p:txBody>
          <a:bodyPr vert="horz" wrap="square" lIns="0" tIns="6821" rIns="0" bIns="0" rtlCol="0">
            <a:spAutoFit/>
          </a:bodyPr>
          <a:lstStyle/>
          <a:p>
            <a:pPr marL="8445" marR="25335" lvl="0" indent="0" algn="l" defTabSz="467717" rtl="0" eaLnBrk="1" fontAlgn="auto" latinLnBrk="0" hangingPunct="1">
              <a:lnSpc>
                <a:spcPct val="100000"/>
              </a:lnSpc>
              <a:spcBef>
                <a:spcPts val="54"/>
              </a:spcBef>
              <a:spcAft>
                <a:spcPts val="0"/>
              </a:spcAft>
              <a:buClrTx/>
              <a:buSzTx/>
              <a:buFontTx/>
              <a:buNone/>
              <a:tabLst/>
              <a:defRPr/>
            </a:pPr>
            <a:r>
              <a:rPr kumimoji="0" sz="1380" b="1" i="0" u="none" strike="noStrike" kern="1200" cap="none" spc="-3" normalizeH="0" baseline="0" noProof="0">
                <a:ln>
                  <a:noFill/>
                </a:ln>
                <a:solidFill>
                  <a:prstClr val="black"/>
                </a:solidFill>
                <a:effectLst/>
                <a:uLnTx/>
                <a:uFillTx/>
                <a:latin typeface="Segoe UI"/>
                <a:ea typeface="+mn-ea"/>
                <a:cs typeface="Segoe UI"/>
              </a:rPr>
              <a:t>Become </a:t>
            </a:r>
            <a:r>
              <a:rPr kumimoji="0" sz="1380" b="1" i="0" u="none" strike="noStrike" kern="1200" cap="none" spc="0" normalizeH="0" baseline="0" noProof="0">
                <a:ln>
                  <a:noFill/>
                </a:ln>
                <a:solidFill>
                  <a:prstClr val="black"/>
                </a:solidFill>
                <a:effectLst/>
                <a:uLnTx/>
                <a:uFillTx/>
                <a:latin typeface="Segoe UI"/>
                <a:ea typeface="+mn-ea"/>
                <a:cs typeface="Segoe UI"/>
              </a:rPr>
              <a:t>a </a:t>
            </a:r>
            <a:r>
              <a:rPr kumimoji="0" sz="1380" b="1" i="0" u="none" strike="noStrike" kern="1200" cap="none" spc="-3" normalizeH="0" baseline="0" noProof="0">
                <a:ln>
                  <a:noFill/>
                </a:ln>
                <a:solidFill>
                  <a:prstClr val="black"/>
                </a:solidFill>
                <a:effectLst/>
                <a:uLnTx/>
                <a:uFillTx/>
                <a:latin typeface="Segoe UI"/>
                <a:ea typeface="+mn-ea"/>
                <a:cs typeface="Segoe UI"/>
              </a:rPr>
              <a:t>Microsoft  </a:t>
            </a:r>
            <a:r>
              <a:rPr kumimoji="0" sz="1380" b="1" i="0" u="none" strike="noStrike" kern="1200" cap="none" spc="3" normalizeH="0" baseline="0" noProof="0">
                <a:ln>
                  <a:noFill/>
                </a:ln>
                <a:solidFill>
                  <a:prstClr val="black"/>
                </a:solidFill>
                <a:effectLst/>
                <a:uLnTx/>
                <a:uFillTx/>
                <a:latin typeface="Segoe UI"/>
                <a:ea typeface="+mn-ea"/>
                <a:cs typeface="Segoe UI"/>
              </a:rPr>
              <a:t>Certified</a:t>
            </a:r>
            <a:r>
              <a:rPr kumimoji="0" sz="1380" b="1" i="0" u="none" strike="noStrike" kern="1200" cap="none" spc="-15" normalizeH="0" baseline="0" noProof="0">
                <a:ln>
                  <a:noFill/>
                </a:ln>
                <a:solidFill>
                  <a:prstClr val="black"/>
                </a:solidFill>
                <a:effectLst/>
                <a:uLnTx/>
                <a:uFillTx/>
                <a:latin typeface="Segoe UI"/>
                <a:ea typeface="+mn-ea"/>
                <a:cs typeface="Segoe UI"/>
              </a:rPr>
              <a:t> </a:t>
            </a:r>
            <a:r>
              <a:rPr kumimoji="0" sz="1380" b="1" i="0" u="none" strike="noStrike" kern="1200" cap="none" spc="-5" normalizeH="0" baseline="0" noProof="0">
                <a:ln>
                  <a:noFill/>
                </a:ln>
                <a:solidFill>
                  <a:prstClr val="black"/>
                </a:solidFill>
                <a:effectLst/>
                <a:uLnTx/>
                <a:uFillTx/>
                <a:latin typeface="Segoe UI"/>
                <a:ea typeface="+mn-ea"/>
                <a:cs typeface="Segoe UI"/>
              </a:rPr>
              <a:t>Professional</a:t>
            </a:r>
            <a:endParaRPr kumimoji="0" sz="1380" b="0" i="0" u="none" strike="noStrike" kern="1200" cap="none" spc="0" normalizeH="0" baseline="0" noProof="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ts val="1039"/>
              </a:lnSpc>
              <a:spcBef>
                <a:spcPts val="363"/>
              </a:spcBef>
              <a:spcAft>
                <a:spcPts val="0"/>
              </a:spcAft>
              <a:buClrTx/>
              <a:buSzTx/>
              <a:buFontTx/>
              <a:buNone/>
              <a:tabLst/>
              <a:defRPr/>
            </a:pPr>
            <a:r>
              <a:rPr kumimoji="0" sz="870" b="1" i="0" u="none" strike="noStrike" kern="1200" cap="none" spc="-3" normalizeH="0" baseline="0" noProof="0">
                <a:ln>
                  <a:noFill/>
                </a:ln>
                <a:solidFill>
                  <a:prstClr val="black"/>
                </a:solidFill>
                <a:effectLst/>
                <a:uLnTx/>
                <a:uFillTx/>
                <a:latin typeface="Segoe UI"/>
                <a:ea typeface="+mn-ea"/>
                <a:cs typeface="Segoe UI"/>
              </a:rPr>
              <a:t>Certification </a:t>
            </a:r>
            <a:r>
              <a:rPr kumimoji="0" sz="870" b="1" i="0" u="none" strike="noStrike" kern="1200" cap="none" spc="-5" normalizeH="0" baseline="0" noProof="0">
                <a:ln>
                  <a:noFill/>
                </a:ln>
                <a:solidFill>
                  <a:prstClr val="black"/>
                </a:solidFill>
                <a:effectLst/>
                <a:uLnTx/>
                <a:uFillTx/>
                <a:latin typeface="Segoe UI"/>
                <a:ea typeface="+mn-ea"/>
                <a:cs typeface="Segoe UI"/>
              </a:rPr>
              <a:t>helps establish </a:t>
            </a:r>
            <a:r>
              <a:rPr kumimoji="0" sz="870" b="1" i="0" u="none" strike="noStrike" kern="1200" cap="none" spc="-8" normalizeH="0" baseline="0" noProof="0">
                <a:ln>
                  <a:noFill/>
                </a:ln>
                <a:solidFill>
                  <a:prstClr val="black"/>
                </a:solidFill>
                <a:effectLst/>
                <a:uLnTx/>
                <a:uFillTx/>
                <a:latin typeface="Segoe UI"/>
                <a:ea typeface="+mn-ea"/>
                <a:cs typeface="Segoe UI"/>
              </a:rPr>
              <a:t>your  </a:t>
            </a:r>
            <a:r>
              <a:rPr kumimoji="0" sz="870" b="1" i="0" u="none" strike="noStrike" kern="1200" cap="none" spc="-5" normalizeH="0" baseline="0" noProof="0">
                <a:ln>
                  <a:noFill/>
                </a:ln>
                <a:solidFill>
                  <a:prstClr val="black"/>
                </a:solidFill>
                <a:effectLst/>
                <a:uLnTx/>
                <a:uFillTx/>
                <a:latin typeface="Segoe UI"/>
                <a:ea typeface="+mn-ea"/>
                <a:cs typeface="Segoe UI"/>
              </a:rPr>
              <a:t>credentials with current and future  employers.</a:t>
            </a:r>
            <a:endParaRPr kumimoji="0" sz="870" b="0" i="0" u="none" strike="noStrike" kern="1200" cap="none" spc="0" normalizeH="0" baseline="0" noProof="0">
              <a:ln>
                <a:noFill/>
              </a:ln>
              <a:solidFill>
                <a:prstClr val="black"/>
              </a:solidFill>
              <a:effectLst/>
              <a:uLnTx/>
              <a:uFillTx/>
              <a:latin typeface="Segoe UI"/>
              <a:ea typeface="+mn-ea"/>
              <a:cs typeface="Segoe UI"/>
            </a:endParaRPr>
          </a:p>
        </p:txBody>
      </p:sp>
      <p:sp>
        <p:nvSpPr>
          <p:cNvPr id="54" name="object 54"/>
          <p:cNvSpPr/>
          <p:nvPr/>
        </p:nvSpPr>
        <p:spPr>
          <a:xfrm>
            <a:off x="87765" y="1489235"/>
            <a:ext cx="12004997" cy="45719"/>
          </a:xfrm>
          <a:custGeom>
            <a:avLst/>
            <a:gdLst/>
            <a:ahLst/>
            <a:cxnLst/>
            <a:rect l="l" t="t" r="r" b="b"/>
            <a:pathLst>
              <a:path w="20104100" h="147955">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7405" y="6786128"/>
            <a:ext cx="12013286" cy="45719"/>
          </a:xfrm>
          <a:custGeom>
            <a:avLst/>
            <a:gdLst/>
            <a:ahLst/>
            <a:cxnLst/>
            <a:rect l="l" t="t" r="r" b="b"/>
            <a:pathLst>
              <a:path w="20104100" h="147954">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81310" y="1542617"/>
            <a:ext cx="2006057" cy="1089489"/>
          </a:xfrm>
          <a:custGeom>
            <a:avLst/>
            <a:gdLst/>
            <a:ahLst/>
            <a:cxnLst/>
            <a:rect l="l" t="t" r="r" b="b"/>
            <a:pathLst>
              <a:path w="636905" h="1276350">
                <a:moveTo>
                  <a:pt x="0" y="1275837"/>
                </a:moveTo>
                <a:lnTo>
                  <a:pt x="636801" y="1275837"/>
                </a:lnTo>
                <a:lnTo>
                  <a:pt x="636801" y="0"/>
                </a:lnTo>
                <a:lnTo>
                  <a:pt x="0" y="0"/>
                </a:lnTo>
                <a:lnTo>
                  <a:pt x="0" y="1275837"/>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9284" y="5727415"/>
            <a:ext cx="2006057" cy="1049916"/>
          </a:xfrm>
          <a:custGeom>
            <a:avLst/>
            <a:gdLst/>
            <a:ahLst/>
            <a:cxnLst/>
            <a:rect l="l" t="t" r="r" b="b"/>
            <a:pathLst>
              <a:path w="636905" h="1275715">
                <a:moveTo>
                  <a:pt x="0" y="1275665"/>
                </a:moveTo>
                <a:lnTo>
                  <a:pt x="636801" y="1275665"/>
                </a:lnTo>
                <a:lnTo>
                  <a:pt x="636801" y="0"/>
                </a:lnTo>
                <a:lnTo>
                  <a:pt x="0" y="0"/>
                </a:lnTo>
                <a:lnTo>
                  <a:pt x="0" y="1275665"/>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79284" y="2648354"/>
            <a:ext cx="2006057" cy="3039432"/>
          </a:xfrm>
          <a:custGeom>
            <a:avLst/>
            <a:gdLst/>
            <a:ahLst/>
            <a:cxnLst/>
            <a:rect l="l" t="t" r="r" b="b"/>
            <a:pathLst>
              <a:path w="636905" h="5550534">
                <a:moveTo>
                  <a:pt x="0" y="5550220"/>
                </a:moveTo>
                <a:lnTo>
                  <a:pt x="636629" y="5550220"/>
                </a:lnTo>
                <a:lnTo>
                  <a:pt x="636629" y="0"/>
                </a:lnTo>
                <a:lnTo>
                  <a:pt x="0" y="0"/>
                </a:lnTo>
                <a:lnTo>
                  <a:pt x="0" y="5550220"/>
                </a:lnTo>
                <a:close/>
              </a:path>
            </a:pathLst>
          </a:custGeom>
          <a:solidFill>
            <a:srgbClr val="0078D4"/>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58" name="object 158"/>
          <p:cNvSpPr/>
          <p:nvPr/>
        </p:nvSpPr>
        <p:spPr>
          <a:xfrm>
            <a:off x="5287519" y="3446346"/>
            <a:ext cx="0" cy="0"/>
          </a:xfrm>
          <a:custGeom>
            <a:avLst/>
            <a:gdLst/>
            <a:ahLst/>
            <a:cxnLst/>
            <a:rect l="l" t="t" r="r" b="b"/>
            <a:pathLst>
              <a:path>
                <a:moveTo>
                  <a:pt x="0" y="0"/>
                </a:moveTo>
                <a:lnTo>
                  <a:pt x="0" y="0"/>
                </a:lnTo>
                <a:lnTo>
                  <a:pt x="0" y="0"/>
                </a:lnTo>
                <a:close/>
              </a:path>
            </a:pathLst>
          </a:custGeom>
          <a:ln w="28638">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68" name="object 168"/>
          <p:cNvSpPr/>
          <p:nvPr/>
        </p:nvSpPr>
        <p:spPr>
          <a:xfrm>
            <a:off x="3157567" y="3378437"/>
            <a:ext cx="0" cy="0"/>
          </a:xfrm>
          <a:custGeom>
            <a:avLst/>
            <a:gdLst/>
            <a:ahLst/>
            <a:cxnLst/>
            <a:rect l="l" t="t" r="r" b="b"/>
            <a:pathLst>
              <a:path>
                <a:moveTo>
                  <a:pt x="0" y="0"/>
                </a:moveTo>
                <a:lnTo>
                  <a:pt x="0" y="0"/>
                </a:lnTo>
                <a:lnTo>
                  <a:pt x="0" y="0"/>
                </a:lnTo>
                <a:close/>
              </a:path>
            </a:pathLst>
          </a:custGeom>
          <a:ln w="39091">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1" name="object 171"/>
          <p:cNvSpPr/>
          <p:nvPr/>
        </p:nvSpPr>
        <p:spPr>
          <a:xfrm>
            <a:off x="784441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2" name="object 172"/>
          <p:cNvSpPr/>
          <p:nvPr/>
        </p:nvSpPr>
        <p:spPr>
          <a:xfrm>
            <a:off x="7844412" y="1048655"/>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3" name="object 173"/>
          <p:cNvSpPr/>
          <p:nvPr/>
        </p:nvSpPr>
        <p:spPr>
          <a:xfrm>
            <a:off x="8136904"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4" name="object 174"/>
          <p:cNvSpPr/>
          <p:nvPr/>
        </p:nvSpPr>
        <p:spPr>
          <a:xfrm>
            <a:off x="8137468" y="1048655"/>
            <a:ext cx="82036" cy="82036"/>
          </a:xfrm>
          <a:prstGeom prst="rect">
            <a:avLst/>
          </a:prstGeom>
          <a:blipFill>
            <a:blip r:embed="rId1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5" name="object 175"/>
          <p:cNvSpPr/>
          <p:nvPr/>
        </p:nvSpPr>
        <p:spPr>
          <a:xfrm>
            <a:off x="842939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6" name="object 176"/>
          <p:cNvSpPr/>
          <p:nvPr/>
        </p:nvSpPr>
        <p:spPr>
          <a:xfrm>
            <a:off x="8430523" y="1048655"/>
            <a:ext cx="82036" cy="82036"/>
          </a:xfrm>
          <a:prstGeom prst="rect">
            <a:avLst/>
          </a:prstGeom>
          <a:blipFill>
            <a:blip r:embed="rId1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7" name="object 177"/>
          <p:cNvSpPr/>
          <p:nvPr/>
        </p:nvSpPr>
        <p:spPr>
          <a:xfrm>
            <a:off x="8721882"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8" name="object 178"/>
          <p:cNvSpPr/>
          <p:nvPr/>
        </p:nvSpPr>
        <p:spPr>
          <a:xfrm>
            <a:off x="9014369"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9" name="object 179"/>
          <p:cNvSpPr/>
          <p:nvPr/>
        </p:nvSpPr>
        <p:spPr>
          <a:xfrm>
            <a:off x="9306861"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0" name="object 180"/>
          <p:cNvSpPr/>
          <p:nvPr/>
        </p:nvSpPr>
        <p:spPr>
          <a:xfrm>
            <a:off x="9599352"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1" name="object 181"/>
          <p:cNvSpPr/>
          <p:nvPr/>
        </p:nvSpPr>
        <p:spPr>
          <a:xfrm>
            <a:off x="9891839"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2" name="object 182"/>
          <p:cNvSpPr/>
          <p:nvPr/>
        </p:nvSpPr>
        <p:spPr>
          <a:xfrm>
            <a:off x="10184331" y="1310515"/>
            <a:ext cx="82036" cy="82036"/>
          </a:xfrm>
          <a:prstGeom prst="rect">
            <a:avLst/>
          </a:prstGeom>
          <a:blipFill>
            <a:blip r:embed="rId15"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3" name="object 183"/>
          <p:cNvSpPr/>
          <p:nvPr/>
        </p:nvSpPr>
        <p:spPr>
          <a:xfrm>
            <a:off x="10476820" y="1310515"/>
            <a:ext cx="82036" cy="82036"/>
          </a:xfrm>
          <a:prstGeom prst="rect">
            <a:avLst/>
          </a:prstGeom>
          <a:blipFill>
            <a:blip r:embed="rId16"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4" name="object 184"/>
          <p:cNvSpPr/>
          <p:nvPr/>
        </p:nvSpPr>
        <p:spPr>
          <a:xfrm>
            <a:off x="10769309" y="1310515"/>
            <a:ext cx="82036" cy="82036"/>
          </a:xfrm>
          <a:prstGeom prst="rect">
            <a:avLst/>
          </a:prstGeom>
          <a:blipFill>
            <a:blip r:embed="rId17"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5" name="object 185"/>
          <p:cNvSpPr/>
          <p:nvPr/>
        </p:nvSpPr>
        <p:spPr>
          <a:xfrm>
            <a:off x="11061799" y="1310515"/>
            <a:ext cx="82036" cy="82036"/>
          </a:xfrm>
          <a:prstGeom prst="rect">
            <a:avLst/>
          </a:prstGeom>
          <a:blipFill>
            <a:blip r:embed="rId18"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6" name="object 186"/>
          <p:cNvSpPr/>
          <p:nvPr/>
        </p:nvSpPr>
        <p:spPr>
          <a:xfrm>
            <a:off x="784441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7" name="object 187"/>
          <p:cNvSpPr/>
          <p:nvPr/>
        </p:nvSpPr>
        <p:spPr>
          <a:xfrm>
            <a:off x="78444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8" name="object 188"/>
          <p:cNvSpPr/>
          <p:nvPr/>
        </p:nvSpPr>
        <p:spPr>
          <a:xfrm>
            <a:off x="813923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9" name="object 189"/>
          <p:cNvSpPr/>
          <p:nvPr/>
        </p:nvSpPr>
        <p:spPr>
          <a:xfrm>
            <a:off x="813923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0" name="object 190"/>
          <p:cNvSpPr/>
          <p:nvPr/>
        </p:nvSpPr>
        <p:spPr>
          <a:xfrm>
            <a:off x="8432954"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1" name="object 191"/>
          <p:cNvSpPr/>
          <p:nvPr/>
        </p:nvSpPr>
        <p:spPr>
          <a:xfrm>
            <a:off x="8432954"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2" name="object 192"/>
          <p:cNvSpPr/>
          <p:nvPr/>
        </p:nvSpPr>
        <p:spPr>
          <a:xfrm>
            <a:off x="871935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3" name="object 193"/>
          <p:cNvSpPr/>
          <p:nvPr/>
        </p:nvSpPr>
        <p:spPr>
          <a:xfrm>
            <a:off x="8719351"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4" name="object 194"/>
          <p:cNvSpPr/>
          <p:nvPr/>
        </p:nvSpPr>
        <p:spPr>
          <a:xfrm>
            <a:off x="901417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5" name="object 195"/>
          <p:cNvSpPr/>
          <p:nvPr/>
        </p:nvSpPr>
        <p:spPr>
          <a:xfrm>
            <a:off x="901417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6" name="object 196"/>
          <p:cNvSpPr/>
          <p:nvPr/>
        </p:nvSpPr>
        <p:spPr>
          <a:xfrm>
            <a:off x="930789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7" name="object 197"/>
          <p:cNvSpPr/>
          <p:nvPr/>
        </p:nvSpPr>
        <p:spPr>
          <a:xfrm>
            <a:off x="930789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8" name="object 198"/>
          <p:cNvSpPr/>
          <p:nvPr/>
        </p:nvSpPr>
        <p:spPr>
          <a:xfrm>
            <a:off x="872358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9" name="object 199"/>
          <p:cNvSpPr/>
          <p:nvPr/>
        </p:nvSpPr>
        <p:spPr>
          <a:xfrm>
            <a:off x="901663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0" name="object 200"/>
          <p:cNvSpPr/>
          <p:nvPr/>
        </p:nvSpPr>
        <p:spPr>
          <a:xfrm>
            <a:off x="9309691"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1" name="object 201"/>
          <p:cNvSpPr/>
          <p:nvPr/>
        </p:nvSpPr>
        <p:spPr>
          <a:xfrm>
            <a:off x="9602746"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2" name="object 202"/>
          <p:cNvSpPr/>
          <p:nvPr/>
        </p:nvSpPr>
        <p:spPr>
          <a:xfrm>
            <a:off x="989580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3" name="object 203"/>
          <p:cNvSpPr/>
          <p:nvPr/>
        </p:nvSpPr>
        <p:spPr>
          <a:xfrm>
            <a:off x="1018885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4" name="object 204"/>
          <p:cNvSpPr/>
          <p:nvPr/>
        </p:nvSpPr>
        <p:spPr>
          <a:xfrm>
            <a:off x="1048191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5" name="object 205"/>
          <p:cNvSpPr/>
          <p:nvPr/>
        </p:nvSpPr>
        <p:spPr>
          <a:xfrm>
            <a:off x="10774970"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6" name="object 206"/>
          <p:cNvSpPr/>
          <p:nvPr/>
        </p:nvSpPr>
        <p:spPr>
          <a:xfrm>
            <a:off x="11068025"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7" name="object 207"/>
          <p:cNvSpPr/>
          <p:nvPr/>
        </p:nvSpPr>
        <p:spPr>
          <a:xfrm>
            <a:off x="959612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8" name="object 208"/>
          <p:cNvSpPr/>
          <p:nvPr/>
        </p:nvSpPr>
        <p:spPr>
          <a:xfrm>
            <a:off x="989094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9" name="object 209"/>
          <p:cNvSpPr/>
          <p:nvPr/>
        </p:nvSpPr>
        <p:spPr>
          <a:xfrm>
            <a:off x="1018466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0" name="object 210"/>
          <p:cNvSpPr/>
          <p:nvPr/>
        </p:nvSpPr>
        <p:spPr>
          <a:xfrm>
            <a:off x="1047106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1" name="object 211"/>
          <p:cNvSpPr/>
          <p:nvPr/>
        </p:nvSpPr>
        <p:spPr>
          <a:xfrm>
            <a:off x="10765879"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2" name="object 212"/>
          <p:cNvSpPr/>
          <p:nvPr/>
        </p:nvSpPr>
        <p:spPr>
          <a:xfrm>
            <a:off x="1105960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3" name="object 213"/>
          <p:cNvSpPr/>
          <p:nvPr/>
        </p:nvSpPr>
        <p:spPr>
          <a:xfrm>
            <a:off x="9599479" y="278459"/>
            <a:ext cx="82036" cy="82036"/>
          </a:xfrm>
          <a:prstGeom prst="rect">
            <a:avLst/>
          </a:prstGeom>
          <a:blipFill>
            <a:blip r:embed="rId1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4" name="object 214"/>
          <p:cNvSpPr/>
          <p:nvPr/>
        </p:nvSpPr>
        <p:spPr>
          <a:xfrm>
            <a:off x="9891989" y="278459"/>
            <a:ext cx="82036" cy="82036"/>
          </a:xfrm>
          <a:prstGeom prst="rect">
            <a:avLst/>
          </a:prstGeom>
          <a:blipFill>
            <a:blip r:embed="rId2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5" name="object 215"/>
          <p:cNvSpPr/>
          <p:nvPr/>
        </p:nvSpPr>
        <p:spPr>
          <a:xfrm>
            <a:off x="10184499"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6" name="object 216"/>
          <p:cNvSpPr/>
          <p:nvPr/>
        </p:nvSpPr>
        <p:spPr>
          <a:xfrm>
            <a:off x="10477012"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7" name="object 217"/>
          <p:cNvSpPr/>
          <p:nvPr/>
        </p:nvSpPr>
        <p:spPr>
          <a:xfrm>
            <a:off x="9602746"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8" name="object 218"/>
          <p:cNvSpPr/>
          <p:nvPr/>
        </p:nvSpPr>
        <p:spPr>
          <a:xfrm>
            <a:off x="98958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9" name="object 219"/>
          <p:cNvSpPr/>
          <p:nvPr/>
        </p:nvSpPr>
        <p:spPr>
          <a:xfrm>
            <a:off x="10188857"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0" name="object 220"/>
          <p:cNvSpPr/>
          <p:nvPr/>
        </p:nvSpPr>
        <p:spPr>
          <a:xfrm>
            <a:off x="104819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1" name="object 221"/>
          <p:cNvSpPr/>
          <p:nvPr/>
        </p:nvSpPr>
        <p:spPr>
          <a:xfrm>
            <a:off x="10765879"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2" name="object 222"/>
          <p:cNvSpPr/>
          <p:nvPr/>
        </p:nvSpPr>
        <p:spPr>
          <a:xfrm>
            <a:off x="110596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3" name="object 223"/>
          <p:cNvSpPr/>
          <p:nvPr/>
        </p:nvSpPr>
        <p:spPr>
          <a:xfrm>
            <a:off x="7844412"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4" name="object 224"/>
          <p:cNvSpPr/>
          <p:nvPr/>
        </p:nvSpPr>
        <p:spPr>
          <a:xfrm>
            <a:off x="8136921"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5" name="object 225"/>
          <p:cNvSpPr/>
          <p:nvPr/>
        </p:nvSpPr>
        <p:spPr>
          <a:xfrm>
            <a:off x="8429435"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6" name="object 226"/>
          <p:cNvSpPr/>
          <p:nvPr/>
        </p:nvSpPr>
        <p:spPr>
          <a:xfrm>
            <a:off x="8721944"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7" name="object 227"/>
          <p:cNvSpPr/>
          <p:nvPr/>
        </p:nvSpPr>
        <p:spPr>
          <a:xfrm>
            <a:off x="9014456"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8" name="object 228"/>
          <p:cNvSpPr/>
          <p:nvPr/>
        </p:nvSpPr>
        <p:spPr>
          <a:xfrm>
            <a:off x="9306967" y="278459"/>
            <a:ext cx="82036" cy="82036"/>
          </a:xfrm>
          <a:prstGeom prst="rect">
            <a:avLst/>
          </a:prstGeom>
          <a:blipFill>
            <a:blip r:embed="rId2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9" name="object 229"/>
          <p:cNvSpPr/>
          <p:nvPr/>
        </p:nvSpPr>
        <p:spPr>
          <a:xfrm>
            <a:off x="1076952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0" name="object 230"/>
          <p:cNvSpPr/>
          <p:nvPr/>
        </p:nvSpPr>
        <p:spPr>
          <a:xfrm>
            <a:off x="1106203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1" name="object 231"/>
          <p:cNvSpPr/>
          <p:nvPr/>
        </p:nvSpPr>
        <p:spPr>
          <a:xfrm>
            <a:off x="959947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2" name="object 232"/>
          <p:cNvSpPr/>
          <p:nvPr/>
        </p:nvSpPr>
        <p:spPr>
          <a:xfrm>
            <a:off x="989198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3" name="object 233"/>
          <p:cNvSpPr/>
          <p:nvPr/>
        </p:nvSpPr>
        <p:spPr>
          <a:xfrm>
            <a:off x="10184498"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4" name="object 234"/>
          <p:cNvSpPr/>
          <p:nvPr/>
        </p:nvSpPr>
        <p:spPr>
          <a:xfrm>
            <a:off x="10477012"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5" name="object 235"/>
          <p:cNvSpPr/>
          <p:nvPr/>
        </p:nvSpPr>
        <p:spPr>
          <a:xfrm>
            <a:off x="7844412"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6" name="object 236"/>
          <p:cNvSpPr/>
          <p:nvPr/>
        </p:nvSpPr>
        <p:spPr>
          <a:xfrm>
            <a:off x="8136921"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7" name="object 237"/>
          <p:cNvSpPr/>
          <p:nvPr/>
        </p:nvSpPr>
        <p:spPr>
          <a:xfrm>
            <a:off x="8429435"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8" name="object 238"/>
          <p:cNvSpPr/>
          <p:nvPr/>
        </p:nvSpPr>
        <p:spPr>
          <a:xfrm>
            <a:off x="8721944"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9" name="object 239"/>
          <p:cNvSpPr/>
          <p:nvPr/>
        </p:nvSpPr>
        <p:spPr>
          <a:xfrm>
            <a:off x="9014456"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0" name="object 240"/>
          <p:cNvSpPr/>
          <p:nvPr/>
        </p:nvSpPr>
        <p:spPr>
          <a:xfrm>
            <a:off x="9306967" y="31616"/>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1" name="object 241"/>
          <p:cNvSpPr/>
          <p:nvPr/>
        </p:nvSpPr>
        <p:spPr>
          <a:xfrm>
            <a:off x="1076952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2" name="object 242"/>
          <p:cNvSpPr/>
          <p:nvPr/>
        </p:nvSpPr>
        <p:spPr>
          <a:xfrm>
            <a:off x="1106203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3" name="object 243"/>
          <p:cNvSpPr/>
          <p:nvPr/>
        </p:nvSpPr>
        <p:spPr>
          <a:xfrm>
            <a:off x="20025073" y="3729703"/>
            <a:ext cx="2765224" cy="682129"/>
          </a:xfrm>
          <a:custGeom>
            <a:avLst/>
            <a:gdLst/>
            <a:ahLst/>
            <a:cxnLst/>
            <a:rect l="l" t="t" r="r" b="b"/>
            <a:pathLst>
              <a:path w="5405755" h="1333500">
                <a:moveTo>
                  <a:pt x="0" y="1333113"/>
                </a:moveTo>
                <a:lnTo>
                  <a:pt x="5405482" y="1333113"/>
                </a:lnTo>
                <a:lnTo>
                  <a:pt x="5405482" y="0"/>
                </a:lnTo>
                <a:lnTo>
                  <a:pt x="0" y="0"/>
                </a:lnTo>
                <a:lnTo>
                  <a:pt x="0" y="1333113"/>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pic>
        <p:nvPicPr>
          <p:cNvPr id="252" name="Picture 251">
            <a:extLst>
              <a:ext uri="{FF2B5EF4-FFF2-40B4-BE49-F238E27FC236}">
                <a16:creationId xmlns:a16="http://schemas.microsoft.com/office/drawing/2014/main" id="{7F6824F0-C6D1-438F-9AA8-EDD070CCEE0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31962" y="6126578"/>
            <a:ext cx="1299698" cy="478085"/>
          </a:xfrm>
          <a:prstGeom prst="rect">
            <a:avLst/>
          </a:prstGeom>
        </p:spPr>
      </p:pic>
      <p:sp>
        <p:nvSpPr>
          <p:cNvPr id="22" name="TextBox 21">
            <a:extLst>
              <a:ext uri="{FF2B5EF4-FFF2-40B4-BE49-F238E27FC236}">
                <a16:creationId xmlns:a16="http://schemas.microsoft.com/office/drawing/2014/main" id="{1161E16F-BC04-4905-A594-2B936B11A0C2}"/>
              </a:ext>
            </a:extLst>
          </p:cNvPr>
          <p:cNvSpPr txBox="1"/>
          <p:nvPr/>
        </p:nvSpPr>
        <p:spPr>
          <a:xfrm>
            <a:off x="767616" y="1834484"/>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Short intro videos</a:t>
            </a:r>
          </a:p>
        </p:txBody>
      </p:sp>
      <p:sp>
        <p:nvSpPr>
          <p:cNvPr id="260" name="TextBox 259">
            <a:extLst>
              <a:ext uri="{FF2B5EF4-FFF2-40B4-BE49-F238E27FC236}">
                <a16:creationId xmlns:a16="http://schemas.microsoft.com/office/drawing/2014/main" id="{4BD72C80-89F7-42FE-8852-4EE040ED55EB}"/>
              </a:ext>
            </a:extLst>
          </p:cNvPr>
          <p:cNvSpPr txBox="1"/>
          <p:nvPr/>
        </p:nvSpPr>
        <p:spPr>
          <a:xfrm>
            <a:off x="577442" y="1555297"/>
            <a:ext cx="25309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START HERE</a:t>
            </a:r>
          </a:p>
        </p:txBody>
      </p:sp>
      <p:sp>
        <p:nvSpPr>
          <p:cNvPr id="134" name="TextBox 133">
            <a:extLst>
              <a:ext uri="{FF2B5EF4-FFF2-40B4-BE49-F238E27FC236}">
                <a16:creationId xmlns:a16="http://schemas.microsoft.com/office/drawing/2014/main" id="{999E18C5-6249-4D36-AB79-A2ECA398FB68}"/>
              </a:ext>
            </a:extLst>
          </p:cNvPr>
          <p:cNvSpPr txBox="1"/>
          <p:nvPr/>
        </p:nvSpPr>
        <p:spPr>
          <a:xfrm>
            <a:off x="248324" y="2632106"/>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MICROSOFT LEARN</a:t>
            </a:r>
          </a:p>
        </p:txBody>
      </p:sp>
      <p:sp>
        <p:nvSpPr>
          <p:cNvPr id="135" name="TextBox 134">
            <a:extLst>
              <a:ext uri="{FF2B5EF4-FFF2-40B4-BE49-F238E27FC236}">
                <a16:creationId xmlns:a16="http://schemas.microsoft.com/office/drawing/2014/main" id="{282B2385-947F-41E9-BAAA-C9A93978AD8A}"/>
              </a:ext>
            </a:extLst>
          </p:cNvPr>
          <p:cNvSpPr txBox="1"/>
          <p:nvPr/>
        </p:nvSpPr>
        <p:spPr>
          <a:xfrm>
            <a:off x="362631" y="2887781"/>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Try an interactive tutorial </a:t>
            </a:r>
          </a:p>
        </p:txBody>
      </p:sp>
      <p:sp>
        <p:nvSpPr>
          <p:cNvPr id="136" name="TextBox 135">
            <a:extLst>
              <a:ext uri="{FF2B5EF4-FFF2-40B4-BE49-F238E27FC236}">
                <a16:creationId xmlns:a16="http://schemas.microsoft.com/office/drawing/2014/main" id="{44D7E493-B32D-4455-949B-E74CDDAE61BD}"/>
              </a:ext>
            </a:extLst>
          </p:cNvPr>
          <p:cNvSpPr txBox="1"/>
          <p:nvPr/>
        </p:nvSpPr>
        <p:spPr>
          <a:xfrm>
            <a:off x="2138498" y="2637184"/>
            <a:ext cx="341339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Follow a learning path:</a:t>
            </a:r>
            <a:b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7" name="TextBox 136">
            <a:extLst>
              <a:ext uri="{FF2B5EF4-FFF2-40B4-BE49-F238E27FC236}">
                <a16:creationId xmlns:a16="http://schemas.microsoft.com/office/drawing/2014/main" id="{281DD086-28C2-4BA4-9072-1880B454A447}"/>
              </a:ext>
            </a:extLst>
          </p:cNvPr>
          <p:cNvSpPr txBox="1"/>
          <p:nvPr/>
        </p:nvSpPr>
        <p:spPr>
          <a:xfrm>
            <a:off x="3967581" y="2656908"/>
            <a:ext cx="341339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Or browse ala carte:</a:t>
            </a:r>
          </a:p>
        </p:txBody>
      </p:sp>
      <p:sp>
        <p:nvSpPr>
          <p:cNvPr id="142" name="TextBox 141">
            <a:extLst>
              <a:ext uri="{FF2B5EF4-FFF2-40B4-BE49-F238E27FC236}">
                <a16:creationId xmlns:a16="http://schemas.microsoft.com/office/drawing/2014/main" id="{F1FD7EE2-E48A-4CFA-9716-05340D49F715}"/>
              </a:ext>
            </a:extLst>
          </p:cNvPr>
          <p:cNvSpPr txBox="1"/>
          <p:nvPr/>
        </p:nvSpPr>
        <p:spPr>
          <a:xfrm>
            <a:off x="946416" y="5785781"/>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DEEP DIVE</a:t>
            </a:r>
          </a:p>
        </p:txBody>
      </p:sp>
      <p:sp>
        <p:nvSpPr>
          <p:cNvPr id="143" name="TextBox 142">
            <a:extLst>
              <a:ext uri="{FF2B5EF4-FFF2-40B4-BE49-F238E27FC236}">
                <a16:creationId xmlns:a16="http://schemas.microsoft.com/office/drawing/2014/main" id="{0D4D807D-3D87-4C4C-8A5D-7BF23240E850}"/>
              </a:ext>
            </a:extLst>
          </p:cNvPr>
          <p:cNvSpPr txBox="1"/>
          <p:nvPr/>
        </p:nvSpPr>
        <p:spPr>
          <a:xfrm>
            <a:off x="289030" y="6055278"/>
            <a:ext cx="1751416"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Explore Azure DevOps 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Attend a DevOps OpenHack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4" name="Freeform 9">
            <a:extLst>
              <a:ext uri="{FF2B5EF4-FFF2-40B4-BE49-F238E27FC236}">
                <a16:creationId xmlns:a16="http://schemas.microsoft.com/office/drawing/2014/main" id="{4BC3B651-E445-4EA9-A6ED-A0362331CD4F}"/>
              </a:ext>
            </a:extLst>
          </p:cNvPr>
          <p:cNvSpPr>
            <a:spLocks noEditPoints="1"/>
          </p:cNvSpPr>
          <p:nvPr/>
        </p:nvSpPr>
        <p:spPr bwMode="black">
          <a:xfrm>
            <a:off x="122833" y="1590553"/>
            <a:ext cx="454609" cy="41389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descr="A close up of a person&#10;&#10;Description automatically generated">
            <a:hlinkClick r:id="rId3"/>
            <a:extLst>
              <a:ext uri="{FF2B5EF4-FFF2-40B4-BE49-F238E27FC236}">
                <a16:creationId xmlns:a16="http://schemas.microsoft.com/office/drawing/2014/main" id="{5C685A6F-3047-45EC-90E5-36BE299A785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81063" y="1598404"/>
            <a:ext cx="1221159" cy="683267"/>
          </a:xfrm>
          <a:prstGeom prst="rect">
            <a:avLst/>
          </a:prstGeom>
        </p:spPr>
      </p:pic>
      <p:pic>
        <p:nvPicPr>
          <p:cNvPr id="11" name="Picture 10" descr="A close up of a womans face&#10;&#10;Description automatically generated">
            <a:extLst>
              <a:ext uri="{FF2B5EF4-FFF2-40B4-BE49-F238E27FC236}">
                <a16:creationId xmlns:a16="http://schemas.microsoft.com/office/drawing/2014/main" id="{A60C0752-4157-4960-B982-7FF47E26EB3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47342" y="1607556"/>
            <a:ext cx="1238523" cy="692983"/>
          </a:xfrm>
          <a:prstGeom prst="rect">
            <a:avLst/>
          </a:prstGeom>
        </p:spPr>
      </p:pic>
      <p:pic>
        <p:nvPicPr>
          <p:cNvPr id="12" name="Graphic 11">
            <a:extLst>
              <a:ext uri="{FF2B5EF4-FFF2-40B4-BE49-F238E27FC236}">
                <a16:creationId xmlns:a16="http://schemas.microsoft.com/office/drawing/2014/main" id="{E32B78F3-1571-407F-AF38-633C451CA6F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599018" y="3052807"/>
            <a:ext cx="528918" cy="624124"/>
          </a:xfrm>
          <a:prstGeom prst="rect">
            <a:avLst/>
          </a:prstGeom>
        </p:spPr>
      </p:pic>
      <p:sp>
        <p:nvSpPr>
          <p:cNvPr id="125" name="object 40">
            <a:extLst>
              <a:ext uri="{FF2B5EF4-FFF2-40B4-BE49-F238E27FC236}">
                <a16:creationId xmlns:a16="http://schemas.microsoft.com/office/drawing/2014/main" id="{4EBF2A9B-9076-484E-A0DC-038F429AD159}"/>
              </a:ext>
            </a:extLst>
          </p:cNvPr>
          <p:cNvSpPr txBox="1"/>
          <p:nvPr/>
        </p:nvSpPr>
        <p:spPr>
          <a:xfrm>
            <a:off x="2410079" y="3753420"/>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29"/>
              </a:rPr>
              <a:t>Evolve your DevOps Practice</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1hr 17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3" name="Graphic 12">
            <a:extLst>
              <a:ext uri="{FF2B5EF4-FFF2-40B4-BE49-F238E27FC236}">
                <a16:creationId xmlns:a16="http://schemas.microsoft.com/office/drawing/2014/main" id="{76998EA3-6834-4560-A695-F41F7E5C17A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24984" y="4331931"/>
            <a:ext cx="583365" cy="688371"/>
          </a:xfrm>
          <a:prstGeom prst="rect">
            <a:avLst/>
          </a:prstGeom>
        </p:spPr>
      </p:pic>
      <p:sp>
        <p:nvSpPr>
          <p:cNvPr id="127" name="object 40">
            <a:extLst>
              <a:ext uri="{FF2B5EF4-FFF2-40B4-BE49-F238E27FC236}">
                <a16:creationId xmlns:a16="http://schemas.microsoft.com/office/drawing/2014/main" id="{72DA651D-CA53-4AD8-80CB-7AEEE35B6C95}"/>
              </a:ext>
            </a:extLst>
          </p:cNvPr>
          <p:cNvSpPr txBox="1"/>
          <p:nvPr/>
        </p:nvSpPr>
        <p:spPr>
          <a:xfrm>
            <a:off x="2329091" y="5061829"/>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32"/>
              </a:rPr>
              <a:t>Build Applications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6 hr 10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4" name="Graphic 13">
            <a:extLst>
              <a:ext uri="{FF2B5EF4-FFF2-40B4-BE49-F238E27FC236}">
                <a16:creationId xmlns:a16="http://schemas.microsoft.com/office/drawing/2014/main" id="{D9DA6E61-333D-4CC8-9EA2-63489BABF8A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178306" y="2991070"/>
            <a:ext cx="700791" cy="700791"/>
          </a:xfrm>
          <a:prstGeom prst="rect">
            <a:avLst/>
          </a:prstGeom>
        </p:spPr>
      </p:pic>
      <p:pic>
        <p:nvPicPr>
          <p:cNvPr id="17" name="Graphic 16">
            <a:extLst>
              <a:ext uri="{FF2B5EF4-FFF2-40B4-BE49-F238E27FC236}">
                <a16:creationId xmlns:a16="http://schemas.microsoft.com/office/drawing/2014/main" id="{AE45ED2F-D58B-4630-AD11-4EC6FCB3930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497690" y="2991070"/>
            <a:ext cx="686641" cy="686641"/>
          </a:xfrm>
          <a:prstGeom prst="rect">
            <a:avLst/>
          </a:prstGeom>
        </p:spPr>
      </p:pic>
      <p:pic>
        <p:nvPicPr>
          <p:cNvPr id="19" name="Graphic 18">
            <a:extLst>
              <a:ext uri="{FF2B5EF4-FFF2-40B4-BE49-F238E27FC236}">
                <a16:creationId xmlns:a16="http://schemas.microsoft.com/office/drawing/2014/main" id="{662F0410-2EB2-4AAB-9CD8-79CB8B39096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721653" y="2991070"/>
            <a:ext cx="709518" cy="709518"/>
          </a:xfrm>
          <a:prstGeom prst="rect">
            <a:avLst/>
          </a:prstGeom>
        </p:spPr>
      </p:pic>
      <p:pic>
        <p:nvPicPr>
          <p:cNvPr id="21" name="Graphic 20">
            <a:extLst>
              <a:ext uri="{FF2B5EF4-FFF2-40B4-BE49-F238E27FC236}">
                <a16:creationId xmlns:a16="http://schemas.microsoft.com/office/drawing/2014/main" id="{838A0606-93AB-4364-9F49-FEBA0CE0BC0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45616" y="2991070"/>
            <a:ext cx="709518" cy="709518"/>
          </a:xfrm>
          <a:prstGeom prst="rect">
            <a:avLst/>
          </a:prstGeom>
        </p:spPr>
      </p:pic>
      <p:sp>
        <p:nvSpPr>
          <p:cNvPr id="133" name="object 41">
            <a:extLst>
              <a:ext uri="{FF2B5EF4-FFF2-40B4-BE49-F238E27FC236}">
                <a16:creationId xmlns:a16="http://schemas.microsoft.com/office/drawing/2014/main" id="{EBB89287-9338-43D3-9E0B-FFD5E4784304}"/>
              </a:ext>
            </a:extLst>
          </p:cNvPr>
          <p:cNvSpPr txBox="1"/>
          <p:nvPr/>
        </p:nvSpPr>
        <p:spPr>
          <a:xfrm>
            <a:off x="5534527" y="3769446"/>
            <a:ext cx="1733518"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1"/>
              </a:rPr>
              <a:t>Asses your existing software development process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4" name="Graphic 23">
            <a:extLst>
              <a:ext uri="{FF2B5EF4-FFF2-40B4-BE49-F238E27FC236}">
                <a16:creationId xmlns:a16="http://schemas.microsoft.com/office/drawing/2014/main" id="{A7427035-C68D-428A-89FF-B9BEC0B6B3F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190378" y="4486596"/>
            <a:ext cx="688719" cy="688719"/>
          </a:xfrm>
          <a:prstGeom prst="rect">
            <a:avLst/>
          </a:prstGeom>
        </p:spPr>
      </p:pic>
      <p:sp>
        <p:nvSpPr>
          <p:cNvPr id="139" name="object 41">
            <a:extLst>
              <a:ext uri="{FF2B5EF4-FFF2-40B4-BE49-F238E27FC236}">
                <a16:creationId xmlns:a16="http://schemas.microsoft.com/office/drawing/2014/main" id="{A91285A3-146C-4130-AAB8-E23CF74D28D8}"/>
              </a:ext>
            </a:extLst>
          </p:cNvPr>
          <p:cNvSpPr txBox="1"/>
          <p:nvPr/>
        </p:nvSpPr>
        <p:spPr>
          <a:xfrm>
            <a:off x="5028954" y="4547000"/>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4"/>
              </a:rPr>
              <a:t>Implement a code workflow in your build pipeline using Git and GitHub</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13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5" name="Graphic 24">
            <a:extLst>
              <a:ext uri="{FF2B5EF4-FFF2-40B4-BE49-F238E27FC236}">
                <a16:creationId xmlns:a16="http://schemas.microsoft.com/office/drawing/2014/main" id="{DCC1FD95-FAD3-4857-A738-F6EC86D8CAF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30041" y="4482197"/>
            <a:ext cx="688718" cy="688718"/>
          </a:xfrm>
          <a:prstGeom prst="rect">
            <a:avLst/>
          </a:prstGeom>
        </p:spPr>
      </p:pic>
      <p:sp>
        <p:nvSpPr>
          <p:cNvPr id="140" name="object 41">
            <a:extLst>
              <a:ext uri="{FF2B5EF4-FFF2-40B4-BE49-F238E27FC236}">
                <a16:creationId xmlns:a16="http://schemas.microsoft.com/office/drawing/2014/main" id="{ACEB215E-C6FC-4F0F-B7EA-A00542BDC846}"/>
              </a:ext>
            </a:extLst>
          </p:cNvPr>
          <p:cNvSpPr txBox="1"/>
          <p:nvPr/>
        </p:nvSpPr>
        <p:spPr>
          <a:xfrm>
            <a:off x="7611952" y="4506146"/>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7"/>
              </a:rPr>
              <a:t>Scan open source components for vulnerabilities and license ratings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6" name="Picture 25">
            <a:extLst>
              <a:ext uri="{FF2B5EF4-FFF2-40B4-BE49-F238E27FC236}">
                <a16:creationId xmlns:a16="http://schemas.microsoft.com/office/drawing/2014/main" id="{274096FC-8E01-44BC-8B78-C508E5722086}"/>
              </a:ext>
            </a:extLst>
          </p:cNvPr>
          <p:cNvPicPr>
            <a:picLocks noChangeAspect="1"/>
          </p:cNvPicPr>
          <p:nvPr/>
        </p:nvPicPr>
        <p:blipFill>
          <a:blip r:embed="rId48"/>
          <a:stretch>
            <a:fillRect/>
          </a:stretch>
        </p:blipFill>
        <p:spPr>
          <a:xfrm>
            <a:off x="2247342" y="5949570"/>
            <a:ext cx="1769081" cy="542893"/>
          </a:xfrm>
          <a:prstGeom prst="rect">
            <a:avLst/>
          </a:prstGeom>
        </p:spPr>
      </p:pic>
      <p:pic>
        <p:nvPicPr>
          <p:cNvPr id="28" name="Picture 27">
            <a:extLst>
              <a:ext uri="{FF2B5EF4-FFF2-40B4-BE49-F238E27FC236}">
                <a16:creationId xmlns:a16="http://schemas.microsoft.com/office/drawing/2014/main" id="{8789DF92-8BDE-48B1-A373-9C423075B88F}"/>
              </a:ext>
            </a:extLst>
          </p:cNvPr>
          <p:cNvPicPr>
            <a:picLocks noChangeAspect="1"/>
          </p:cNvPicPr>
          <p:nvPr/>
        </p:nvPicPr>
        <p:blipFill>
          <a:blip r:embed="rId49"/>
          <a:stretch>
            <a:fillRect/>
          </a:stretch>
        </p:blipFill>
        <p:spPr>
          <a:xfrm>
            <a:off x="5492803" y="6036121"/>
            <a:ext cx="2228850" cy="419100"/>
          </a:xfrm>
          <a:prstGeom prst="rect">
            <a:avLst/>
          </a:prstGeom>
        </p:spPr>
      </p:pic>
      <p:sp>
        <p:nvSpPr>
          <p:cNvPr id="32" name="TextBox 31">
            <a:extLst>
              <a:ext uri="{FF2B5EF4-FFF2-40B4-BE49-F238E27FC236}">
                <a16:creationId xmlns:a16="http://schemas.microsoft.com/office/drawing/2014/main" id="{BA3DAE67-3FC9-4B4F-B892-E8C8F445C43E}"/>
              </a:ext>
            </a:extLst>
          </p:cNvPr>
          <p:cNvSpPr txBox="1"/>
          <p:nvPr/>
        </p:nvSpPr>
        <p:spPr>
          <a:xfrm>
            <a:off x="7783168" y="6062414"/>
            <a:ext cx="2959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hlinkClick r:id="rId50">
                  <a:extLst>
                    <a:ext uri="{A12FA001-AC4F-418D-AE19-62706E023703}">
                      <ahyp:hlinkClr xmlns:ahyp="http://schemas.microsoft.com/office/drawing/2018/hyperlinkcolor" val="tx"/>
                    </a:ext>
                  </a:extLst>
                </a:hlinkClick>
              </a:rPr>
              <a:t>https://www.azuredevopslabs.com/</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667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9600" spc="300" dirty="0">
                <a:solidFill>
                  <a:srgbClr val="353535">
                    <a:lumMod val="65000"/>
                    <a:lumOff val="35000"/>
                  </a:srgbClr>
                </a:solidFill>
                <a:latin typeface="Segoe UI"/>
              </a:rPr>
              <a:t>WHAT IS DEVOPS?</a:t>
            </a:r>
          </a:p>
        </p:txBody>
      </p:sp>
      <p:sp>
        <p:nvSpPr>
          <p:cNvPr id="2" name="TextBox 1">
            <a:extLst>
              <a:ext uri="{FF2B5EF4-FFF2-40B4-BE49-F238E27FC236}">
                <a16:creationId xmlns:a16="http://schemas.microsoft.com/office/drawing/2014/main" id="{AD77318B-CC0D-4014-97C7-B8624DDC3470}"/>
              </a:ext>
            </a:extLst>
          </p:cNvPr>
          <p:cNvSpPr txBox="1"/>
          <p:nvPr/>
        </p:nvSpPr>
        <p:spPr>
          <a:xfrm>
            <a:off x="477429" y="5737253"/>
            <a:ext cx="112479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(i.e. the process, dev tools and cloud vendor/deployment target agnostic)</a:t>
            </a:r>
          </a:p>
        </p:txBody>
      </p:sp>
    </p:spTree>
    <p:extLst>
      <p:ext uri="{BB962C8B-B14F-4D97-AF65-F5344CB8AC3E}">
        <p14:creationId xmlns:p14="http://schemas.microsoft.com/office/powerpoint/2010/main" val="175124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B19534-D35B-4DCA-9C91-9811605FD706}"/>
              </a:ext>
            </a:extLst>
          </p:cNvPr>
          <p:cNvGrpSpPr/>
          <p:nvPr/>
        </p:nvGrpSpPr>
        <p:grpSpPr>
          <a:xfrm>
            <a:off x="-1" y="1268697"/>
            <a:ext cx="12192001" cy="5656894"/>
            <a:chOff x="-1" y="1281676"/>
            <a:chExt cx="12436476" cy="5770327"/>
          </a:xfrm>
        </p:grpSpPr>
        <p:sp>
          <p:nvSpPr>
            <p:cNvPr id="22" name="Rectangle 21">
              <a:extLst>
                <a:ext uri="{FF2B5EF4-FFF2-40B4-BE49-F238E27FC236}">
                  <a16:creationId xmlns:a16="http://schemas.microsoft.com/office/drawing/2014/main" id="{7B3E563D-8C06-4F5A-BA7B-041CA72227B0}"/>
                </a:ext>
              </a:extLst>
            </p:cNvPr>
            <p:cNvSpPr/>
            <p:nvPr/>
          </p:nvSpPr>
          <p:spPr bwMode="auto">
            <a:xfrm>
              <a:off x="0" y="6365015"/>
              <a:ext cx="12436475" cy="629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236819" y="1281676"/>
              <a:ext cx="10173023" cy="5761846"/>
            </a:xfrm>
            <a:prstGeom prst="rect">
              <a:avLst/>
            </a:prstGeom>
            <a:solidFill>
              <a:schemeClr val="bg1"/>
            </a:solidFill>
          </p:spPr>
        </p:pic>
        <p:sp>
          <p:nvSpPr>
            <p:cNvPr id="20" name="Rectangle 19">
              <a:extLst>
                <a:ext uri="{FF2B5EF4-FFF2-40B4-BE49-F238E27FC236}">
                  <a16:creationId xmlns:a16="http://schemas.microsoft.com/office/drawing/2014/main" id="{55454FC7-F5EC-40E8-826D-5C023ED5A23F}"/>
                </a:ext>
              </a:extLst>
            </p:cNvPr>
            <p:cNvSpPr/>
            <p:nvPr/>
          </p:nvSpPr>
          <p:spPr bwMode="auto">
            <a:xfrm>
              <a:off x="-1" y="6335989"/>
              <a:ext cx="2842261" cy="716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26293A82-46A2-4DD2-93CB-0723AF4D10BB}"/>
                </a:ext>
              </a:extLst>
            </p:cNvPr>
            <p:cNvSpPr/>
            <p:nvPr/>
          </p:nvSpPr>
          <p:spPr bwMode="auto">
            <a:xfrm>
              <a:off x="10007601" y="6335989"/>
              <a:ext cx="2428874" cy="716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1356EF15-3519-4896-B87B-DACE9E9C3F4C}"/>
                </a:ext>
              </a:extLst>
            </p:cNvPr>
            <p:cNvSpPr/>
            <p:nvPr/>
          </p:nvSpPr>
          <p:spPr bwMode="auto">
            <a:xfrm>
              <a:off x="3173730" y="6335989"/>
              <a:ext cx="1383661" cy="269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3">
            <a:extLst>
              <a:ext uri="{FF2B5EF4-FFF2-40B4-BE49-F238E27FC236}">
                <a16:creationId xmlns:a16="http://schemas.microsoft.com/office/drawing/2014/main" id="{44E4BA1D-B2D2-4317-9361-3405FB126AB4}"/>
              </a:ext>
            </a:extLst>
          </p:cNvPr>
          <p:cNvSpPr>
            <a:spLocks noGrp="1"/>
          </p:cNvSpPr>
          <p:nvPr>
            <p:ph type="title"/>
          </p:nvPr>
        </p:nvSpPr>
        <p:spPr/>
        <p:txBody>
          <a:bodyPr/>
          <a:lstStyle/>
          <a:p>
            <a:r>
              <a:rPr lang="en-US"/>
              <a:t>What is DevOps?</a:t>
            </a:r>
            <a:endParaRPr lang="en-US" dirty="0"/>
          </a:p>
        </p:txBody>
      </p:sp>
      <p:grpSp>
        <p:nvGrpSpPr>
          <p:cNvPr id="46" name="Group 45">
            <a:extLst>
              <a:ext uri="{FF2B5EF4-FFF2-40B4-BE49-F238E27FC236}">
                <a16:creationId xmlns:a16="http://schemas.microsoft.com/office/drawing/2014/main" id="{AD5C02A4-7858-45FF-86BB-42254C87582F}"/>
              </a:ext>
            </a:extLst>
          </p:cNvPr>
          <p:cNvGrpSpPr/>
          <p:nvPr/>
        </p:nvGrpSpPr>
        <p:grpSpPr>
          <a:xfrm>
            <a:off x="1489536" y="1208935"/>
            <a:ext cx="4062699" cy="663797"/>
            <a:chOff x="1519403" y="1232680"/>
            <a:chExt cx="4144165" cy="677108"/>
          </a:xfrm>
        </p:grpSpPr>
        <p:sp>
          <p:nvSpPr>
            <p:cNvPr id="6" name="Rectangle 5"/>
            <p:cNvSpPr/>
            <p:nvPr/>
          </p:nvSpPr>
          <p:spPr bwMode="auto">
            <a:xfrm>
              <a:off x="1519403" y="1232680"/>
              <a:ext cx="3097834" cy="6771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latin typeface="Segoe UI"/>
                </a:rPr>
                <a:t>“Development and o</a:t>
              </a:r>
              <a:r>
                <a:rPr lang="en-US" sz="1568" dirty="0" err="1">
                  <a:latin typeface="Segoe UI"/>
                </a:rPr>
                <a:t>perations</a:t>
              </a:r>
              <a:r>
                <a:rPr lang="en-US" sz="1568" dirty="0">
                  <a:latin typeface="Segoe UI"/>
                </a:rPr>
                <a:t> collaboration”</a:t>
              </a:r>
            </a:p>
          </p:txBody>
        </p:sp>
        <p:grpSp>
          <p:nvGrpSpPr>
            <p:cNvPr id="30" name="Group 29">
              <a:extLst>
                <a:ext uri="{FF2B5EF4-FFF2-40B4-BE49-F238E27FC236}">
                  <a16:creationId xmlns:a16="http://schemas.microsoft.com/office/drawing/2014/main" id="{9E177D2E-2DCE-4BF9-A349-435671E049DB}"/>
                </a:ext>
              </a:extLst>
            </p:cNvPr>
            <p:cNvGrpSpPr/>
            <p:nvPr/>
          </p:nvGrpSpPr>
          <p:grpSpPr>
            <a:xfrm>
              <a:off x="3007360" y="1720742"/>
              <a:ext cx="2656208" cy="189046"/>
              <a:chOff x="2439032" y="1767469"/>
              <a:chExt cx="2656208" cy="189046"/>
            </a:xfrm>
          </p:grpSpPr>
          <p:cxnSp>
            <p:nvCxnSpPr>
              <p:cNvPr id="25" name="Straight Connector 24">
                <a:extLst>
                  <a:ext uri="{FF2B5EF4-FFF2-40B4-BE49-F238E27FC236}">
                    <a16:creationId xmlns:a16="http://schemas.microsoft.com/office/drawing/2014/main" id="{73BE5864-F517-4999-A8EC-52385BF9D3C8}"/>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6E1380-58C2-420D-A547-2D181FB09F42}"/>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A673B67-2328-4A42-BDB5-7805731752FA}"/>
              </a:ext>
            </a:extLst>
          </p:cNvPr>
          <p:cNvGrpSpPr/>
          <p:nvPr/>
        </p:nvGrpSpPr>
        <p:grpSpPr>
          <a:xfrm>
            <a:off x="462221" y="3772468"/>
            <a:ext cx="2486023" cy="615766"/>
            <a:chOff x="471488" y="3847617"/>
            <a:chExt cx="2535873" cy="628113"/>
          </a:xfrm>
        </p:grpSpPr>
        <p:sp>
          <p:nvSpPr>
            <p:cNvPr id="31" name="Rectangle 30">
              <a:extLst>
                <a:ext uri="{FF2B5EF4-FFF2-40B4-BE49-F238E27FC236}">
                  <a16:creationId xmlns:a16="http://schemas.microsoft.com/office/drawing/2014/main" id="{14C4D567-7B71-4683-B3F3-49DA25C66513}"/>
                </a:ext>
              </a:extLst>
            </p:cNvPr>
            <p:cNvSpPr/>
            <p:nvPr/>
          </p:nvSpPr>
          <p:spPr bwMode="auto">
            <a:xfrm>
              <a:off x="471488" y="3847617"/>
              <a:ext cx="135731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“A job title”</a:t>
              </a:r>
            </a:p>
          </p:txBody>
        </p:sp>
        <p:grpSp>
          <p:nvGrpSpPr>
            <p:cNvPr id="32" name="Group 31">
              <a:extLst>
                <a:ext uri="{FF2B5EF4-FFF2-40B4-BE49-F238E27FC236}">
                  <a16:creationId xmlns:a16="http://schemas.microsoft.com/office/drawing/2014/main" id="{72C75A21-38D1-49A9-A54A-D0AA49F87EA5}"/>
                </a:ext>
              </a:extLst>
            </p:cNvPr>
            <p:cNvGrpSpPr/>
            <p:nvPr/>
          </p:nvGrpSpPr>
          <p:grpSpPr>
            <a:xfrm>
              <a:off x="1679257" y="4086218"/>
              <a:ext cx="1328104" cy="389512"/>
              <a:chOff x="2439032" y="1767469"/>
              <a:chExt cx="2656208" cy="189046"/>
            </a:xfrm>
          </p:grpSpPr>
          <p:cxnSp>
            <p:nvCxnSpPr>
              <p:cNvPr id="33" name="Straight Connector 32">
                <a:extLst>
                  <a:ext uri="{FF2B5EF4-FFF2-40B4-BE49-F238E27FC236}">
                    <a16:creationId xmlns:a16="http://schemas.microsoft.com/office/drawing/2014/main" id="{0E9DD694-5F92-48DE-8020-650DFDAFAD6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C85E65-A37C-481D-B695-73803705D90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2AD506D6-9C02-4FC4-8993-B21108516C2D}"/>
              </a:ext>
            </a:extLst>
          </p:cNvPr>
          <p:cNvGrpSpPr/>
          <p:nvPr/>
        </p:nvGrpSpPr>
        <p:grpSpPr>
          <a:xfrm>
            <a:off x="2291578" y="3118084"/>
            <a:ext cx="3429891" cy="615766"/>
            <a:chOff x="2337528" y="3180111"/>
            <a:chExt cx="3498667" cy="628113"/>
          </a:xfrm>
        </p:grpSpPr>
        <p:sp>
          <p:nvSpPr>
            <p:cNvPr id="37" name="Rectangle 36">
              <a:extLst>
                <a:ext uri="{FF2B5EF4-FFF2-40B4-BE49-F238E27FC236}">
                  <a16:creationId xmlns:a16="http://schemas.microsoft.com/office/drawing/2014/main" id="{9D381CD5-7938-43C7-884A-0940BEC3ED71}"/>
                </a:ext>
              </a:extLst>
            </p:cNvPr>
            <p:cNvSpPr/>
            <p:nvPr/>
          </p:nvSpPr>
          <p:spPr bwMode="auto">
            <a:xfrm>
              <a:off x="2337528" y="3180111"/>
              <a:ext cx="152985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“Automation”</a:t>
              </a:r>
            </a:p>
          </p:txBody>
        </p:sp>
        <p:grpSp>
          <p:nvGrpSpPr>
            <p:cNvPr id="38" name="Group 37">
              <a:extLst>
                <a:ext uri="{FF2B5EF4-FFF2-40B4-BE49-F238E27FC236}">
                  <a16:creationId xmlns:a16="http://schemas.microsoft.com/office/drawing/2014/main" id="{CE96B5D0-9673-43C0-992C-738885A4357E}"/>
                </a:ext>
              </a:extLst>
            </p:cNvPr>
            <p:cNvGrpSpPr/>
            <p:nvPr/>
          </p:nvGrpSpPr>
          <p:grpSpPr>
            <a:xfrm>
              <a:off x="3717834" y="3418712"/>
              <a:ext cx="2118361" cy="389512"/>
              <a:chOff x="2439032" y="1767469"/>
              <a:chExt cx="2656208" cy="189046"/>
            </a:xfrm>
          </p:grpSpPr>
          <p:cxnSp>
            <p:nvCxnSpPr>
              <p:cNvPr id="39" name="Straight Connector 38">
                <a:extLst>
                  <a:ext uri="{FF2B5EF4-FFF2-40B4-BE49-F238E27FC236}">
                    <a16:creationId xmlns:a16="http://schemas.microsoft.com/office/drawing/2014/main" id="{90D1FAAA-8505-44CA-A712-F2C6750DE9C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27940C-D026-4413-AD9E-EFB3F39B823C}"/>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2209595B-0D64-4106-A58F-825D963B62EA}"/>
              </a:ext>
            </a:extLst>
          </p:cNvPr>
          <p:cNvGrpSpPr/>
          <p:nvPr/>
        </p:nvGrpSpPr>
        <p:grpSpPr>
          <a:xfrm>
            <a:off x="9108830" y="3542922"/>
            <a:ext cx="2358252" cy="707704"/>
            <a:chOff x="9291480" y="3613468"/>
            <a:chExt cx="2405540" cy="721895"/>
          </a:xfrm>
        </p:grpSpPr>
        <p:sp>
          <p:nvSpPr>
            <p:cNvPr id="41" name="Rectangle 40">
              <a:extLst>
                <a:ext uri="{FF2B5EF4-FFF2-40B4-BE49-F238E27FC236}">
                  <a16:creationId xmlns:a16="http://schemas.microsoft.com/office/drawing/2014/main" id="{25C88AA1-27A7-44E1-8C7C-1192E82D6E5E}"/>
                </a:ext>
              </a:extLst>
            </p:cNvPr>
            <p:cNvSpPr/>
            <p:nvPr/>
          </p:nvSpPr>
          <p:spPr bwMode="auto">
            <a:xfrm>
              <a:off x="10007600" y="3613468"/>
              <a:ext cx="1689420" cy="6771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“Faster and smaller releases”</a:t>
              </a:r>
            </a:p>
          </p:txBody>
        </p:sp>
        <p:grpSp>
          <p:nvGrpSpPr>
            <p:cNvPr id="42" name="Group 41">
              <a:extLst>
                <a:ext uri="{FF2B5EF4-FFF2-40B4-BE49-F238E27FC236}">
                  <a16:creationId xmlns:a16="http://schemas.microsoft.com/office/drawing/2014/main" id="{1D43A651-DEB5-463F-BEEE-495739FBF723}"/>
                </a:ext>
              </a:extLst>
            </p:cNvPr>
            <p:cNvGrpSpPr/>
            <p:nvPr/>
          </p:nvGrpSpPr>
          <p:grpSpPr>
            <a:xfrm flipH="1">
              <a:off x="9291480" y="3862395"/>
              <a:ext cx="716120" cy="472968"/>
              <a:chOff x="3299355" y="1767469"/>
              <a:chExt cx="1795885" cy="189046"/>
            </a:xfrm>
          </p:grpSpPr>
          <p:cxnSp>
            <p:nvCxnSpPr>
              <p:cNvPr id="43" name="Straight Connector 42">
                <a:extLst>
                  <a:ext uri="{FF2B5EF4-FFF2-40B4-BE49-F238E27FC236}">
                    <a16:creationId xmlns:a16="http://schemas.microsoft.com/office/drawing/2014/main" id="{BE8AC1EC-27FA-403D-B073-748331A58E0B}"/>
                  </a:ext>
                </a:extLst>
              </p:cNvPr>
              <p:cNvCxnSpPr>
                <a:cxnSpLocks/>
              </p:cNvCxnSpPr>
              <p:nvPr/>
            </p:nvCxnSpPr>
            <p:spPr>
              <a:xfrm>
                <a:off x="3299355" y="1767470"/>
                <a:ext cx="1258035"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7E4BEE-D59F-4720-B954-5A5AA944A82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37493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right)">
                                      <p:cBhvr>
                                        <p:cTn id="12" dur="750"/>
                                        <p:tgtEl>
                                          <p:spTgt spid="46"/>
                                        </p:tgtEl>
                                      </p:cBhvr>
                                    </p:animEffect>
                                  </p:childTnLst>
                                </p:cTn>
                              </p:par>
                              <p:par>
                                <p:cTn id="13" presetID="22" presetClass="entr" presetSubtype="2" fill="hold" nodeType="withEffect">
                                  <p:stCondLst>
                                    <p:cond delay="250"/>
                                  </p:stCondLst>
                                  <p:childTnLst>
                                    <p:set>
                                      <p:cBhvr>
                                        <p:cTn id="14" dur="1" fill="hold">
                                          <p:stCondLst>
                                            <p:cond delay="0"/>
                                          </p:stCondLst>
                                        </p:cTn>
                                        <p:tgtEl>
                                          <p:spTgt spid="47"/>
                                        </p:tgtEl>
                                        <p:attrNameLst>
                                          <p:attrName>style.visibility</p:attrName>
                                        </p:attrNameLst>
                                      </p:cBhvr>
                                      <p:to>
                                        <p:strVal val="visible"/>
                                      </p:to>
                                    </p:set>
                                    <p:animEffect transition="in" filter="wipe(right)">
                                      <p:cBhvr>
                                        <p:cTn id="15" dur="750"/>
                                        <p:tgtEl>
                                          <p:spTgt spid="47"/>
                                        </p:tgtEl>
                                      </p:cBhvr>
                                    </p:animEffect>
                                  </p:childTnLst>
                                </p:cTn>
                              </p:par>
                              <p:par>
                                <p:cTn id="16" presetID="22" presetClass="entr" presetSubtype="2" fill="hold" nodeType="withEffect">
                                  <p:stCondLst>
                                    <p:cond delay="500"/>
                                  </p:stCondLst>
                                  <p:childTnLst>
                                    <p:set>
                                      <p:cBhvr>
                                        <p:cTn id="17" dur="1" fill="hold">
                                          <p:stCondLst>
                                            <p:cond delay="0"/>
                                          </p:stCondLst>
                                        </p:cTn>
                                        <p:tgtEl>
                                          <p:spTgt spid="48"/>
                                        </p:tgtEl>
                                        <p:attrNameLst>
                                          <p:attrName>style.visibility</p:attrName>
                                        </p:attrNameLst>
                                      </p:cBhvr>
                                      <p:to>
                                        <p:strVal val="visible"/>
                                      </p:to>
                                    </p:set>
                                    <p:animEffect transition="in" filter="wipe(right)">
                                      <p:cBhvr>
                                        <p:cTn id="18" dur="750"/>
                                        <p:tgtEl>
                                          <p:spTgt spid="48"/>
                                        </p:tgtEl>
                                      </p:cBhvr>
                                    </p:animEffect>
                                  </p:childTnLst>
                                </p:cTn>
                              </p:par>
                              <p:par>
                                <p:cTn id="19" presetID="22" presetClass="entr" presetSubtype="8" fill="hold" nodeType="withEffect">
                                  <p:stCondLst>
                                    <p:cond delay="75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1752A87-227E-4101-94BD-8D14C0077C37}"/>
              </a:ext>
            </a:extLst>
          </p:cNvPr>
          <p:cNvSpPr/>
          <p:nvPr/>
        </p:nvSpPr>
        <p:spPr>
          <a:xfrm>
            <a:off x="8527401" y="4679449"/>
            <a:ext cx="1989193" cy="633625"/>
          </a:xfrm>
          <a:prstGeom prst="rect">
            <a:avLst/>
          </a:prstGeom>
        </p:spPr>
        <p:txBody>
          <a:bodyPr wrap="square">
            <a:spAutoFit/>
          </a:bodyPr>
          <a:lstStyle/>
          <a:p>
            <a:pPr defTabSz="896010">
              <a:lnSpc>
                <a:spcPct val="90000"/>
              </a:lnSpc>
              <a:spcBef>
                <a:spcPts val="1176"/>
              </a:spcBef>
              <a:defRPr/>
            </a:pPr>
            <a:r>
              <a:rPr lang="en-US" sz="1961" spc="10" dirty="0">
                <a:ln w="3175">
                  <a:noFill/>
                </a:ln>
                <a:cs typeface="Segoe UI Semilight" panose="020B0402040204020203" pitchFamily="34" charset="0"/>
              </a:rPr>
              <a:t>Long mean 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27401" y="2145120"/>
            <a:ext cx="1787990" cy="635430"/>
          </a:xfrm>
          <a:prstGeom prst="rect">
            <a:avLst/>
          </a:prstGeom>
        </p:spPr>
        <p:txBody>
          <a:bodyPr wrap="none">
            <a:spAutoFit/>
          </a:bodyPr>
          <a:lstStyle/>
          <a:p>
            <a:pPr defTabSz="896010">
              <a:lnSpc>
                <a:spcPct val="90000"/>
              </a:lnSpc>
              <a:spcBef>
                <a:spcPts val="1176"/>
              </a:spcBef>
              <a:defRPr/>
            </a:pPr>
            <a:r>
              <a:rPr lang="en-US" sz="1961" spc="10" dirty="0">
                <a:ln w="3175">
                  <a:noFill/>
                </a:ln>
                <a:cs typeface="Segoe UI Semilight" panose="020B0402040204020203" pitchFamily="34" charset="0"/>
              </a:rPr>
              <a:t>High lead time</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2009153" y="4679448"/>
            <a:ext cx="1570943"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High change</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575701" y="2145120"/>
            <a:ext cx="2004395"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Low deployment</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frequency</a:t>
            </a: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6425" y="223038"/>
            <a:ext cx="11336039" cy="757914"/>
          </a:xfrm>
        </p:spPr>
        <p:txBody>
          <a:bodyPr/>
          <a:lstStyle/>
          <a:p>
            <a:r>
              <a:rPr lang="en-US" dirty="0"/>
              <a:t>Common software delivery challenges</a:t>
            </a:r>
          </a:p>
        </p:txBody>
      </p:sp>
      <p:sp>
        <p:nvSpPr>
          <p:cNvPr id="5" name="Oval 4">
            <a:extLst>
              <a:ext uri="{FF2B5EF4-FFF2-40B4-BE49-F238E27FC236}">
                <a16:creationId xmlns:a16="http://schemas.microsoft.com/office/drawing/2014/main" id="{7DC79322-E155-48F1-8E16-8D93E80D38D6}"/>
              </a:ext>
            </a:extLst>
          </p:cNvPr>
          <p:cNvSpPr/>
          <p:nvPr/>
        </p:nvSpPr>
        <p:spPr bwMode="auto">
          <a:xfrm>
            <a:off x="3878246" y="1525435"/>
            <a:ext cx="4430632" cy="4430632"/>
          </a:xfrm>
          <a:prstGeom prst="ellipse">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err="1">
              <a:solidFill>
                <a:srgbClr val="0078D7"/>
              </a:solidFill>
              <a:latin typeface="Segoe UI"/>
              <a:cs typeface="Segoe UI" pitchFamily="34" charset="0"/>
            </a:endParaRPr>
          </a:p>
        </p:txBody>
      </p:sp>
      <p:sp>
        <p:nvSpPr>
          <p:cNvPr id="34" name="Business Trans large">
            <a:extLst>
              <a:ext uri="{FF2B5EF4-FFF2-40B4-BE49-F238E27FC236}">
                <a16:creationId xmlns:a16="http://schemas.microsoft.com/office/drawing/2014/main" id="{75ED7BA9-B51A-46F4-B077-40CF7840811F}"/>
              </a:ext>
            </a:extLst>
          </p:cNvPr>
          <p:cNvSpPr txBox="1"/>
          <p:nvPr/>
        </p:nvSpPr>
        <p:spPr>
          <a:xfrm>
            <a:off x="5263190" y="3181153"/>
            <a:ext cx="1658276" cy="1119192"/>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921" spc="10" dirty="0">
                <a:ln w="3175">
                  <a:noFill/>
                </a:ln>
                <a:latin typeface="+mj-lt"/>
                <a:cs typeface="Segoe UI Semilight" panose="020B0402040204020203" pitchFamily="34" charset="0"/>
              </a:rPr>
              <a:t>!</a:t>
            </a:r>
          </a:p>
        </p:txBody>
      </p:sp>
      <p:grpSp>
        <p:nvGrpSpPr>
          <p:cNvPr id="35" name="Group 34">
            <a:extLst>
              <a:ext uri="{FF2B5EF4-FFF2-40B4-BE49-F238E27FC236}">
                <a16:creationId xmlns:a16="http://schemas.microsoft.com/office/drawing/2014/main" id="{B276ABD9-ACA0-43EB-BFED-2C2484A68586}"/>
              </a:ext>
            </a:extLst>
          </p:cNvPr>
          <p:cNvGrpSpPr/>
          <p:nvPr/>
        </p:nvGrpSpPr>
        <p:grpSpPr>
          <a:xfrm>
            <a:off x="5112494" y="2626181"/>
            <a:ext cx="1962133" cy="2229137"/>
            <a:chOff x="13906501" y="3922655"/>
            <a:chExt cx="619125" cy="703377"/>
          </a:xfrm>
        </p:grpSpPr>
        <p:sp>
          <p:nvSpPr>
            <p:cNvPr id="36" name="Freeform 17">
              <a:extLst>
                <a:ext uri="{FF2B5EF4-FFF2-40B4-BE49-F238E27FC236}">
                  <a16:creationId xmlns:a16="http://schemas.microsoft.com/office/drawing/2014/main" id="{95A9348F-83E8-44F8-8CEE-7CA299286AC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7" name="Freeform 18">
              <a:extLst>
                <a:ext uri="{FF2B5EF4-FFF2-40B4-BE49-F238E27FC236}">
                  <a16:creationId xmlns:a16="http://schemas.microsoft.com/office/drawing/2014/main" id="{81FFC581-B61C-44D1-979F-892186826FA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8" name="Line 19">
              <a:extLst>
                <a:ext uri="{FF2B5EF4-FFF2-40B4-BE49-F238E27FC236}">
                  <a16:creationId xmlns:a16="http://schemas.microsoft.com/office/drawing/2014/main" id="{CD8DA6E3-08F1-4825-A7DB-8DB13999569B}"/>
                </a:ext>
              </a:extLst>
            </p:cNvPr>
            <p:cNvSpPr>
              <a:spLocks noChangeShapeType="1"/>
            </p:cNvSpPr>
            <p:nvPr/>
          </p:nvSpPr>
          <p:spPr bwMode="auto">
            <a:xfrm>
              <a:off x="14216063" y="4221163"/>
              <a:ext cx="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9" name="Freeform 20">
              <a:extLst>
                <a:ext uri="{FF2B5EF4-FFF2-40B4-BE49-F238E27FC236}">
                  <a16:creationId xmlns:a16="http://schemas.microsoft.com/office/drawing/2014/main" id="{66282836-AF24-4BCF-B5A8-CDB358722518}"/>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0" name="Line 21">
              <a:extLst>
                <a:ext uri="{FF2B5EF4-FFF2-40B4-BE49-F238E27FC236}">
                  <a16:creationId xmlns:a16="http://schemas.microsoft.com/office/drawing/2014/main" id="{BF99E471-B439-4601-ADB4-4403922A4C6E}"/>
                </a:ext>
              </a:extLst>
            </p:cNvPr>
            <p:cNvSpPr>
              <a:spLocks noChangeShapeType="1"/>
            </p:cNvSpPr>
            <p:nvPr/>
          </p:nvSpPr>
          <p:spPr bwMode="auto">
            <a:xfrm>
              <a:off x="14216063" y="3967163"/>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41" name="Freeform 22">
              <a:extLst>
                <a:ext uri="{FF2B5EF4-FFF2-40B4-BE49-F238E27FC236}">
                  <a16:creationId xmlns:a16="http://schemas.microsoft.com/office/drawing/2014/main" id="{49676DF6-6951-4599-B336-C1EF37409720}"/>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2" name="Line 23">
              <a:extLst>
                <a:ext uri="{FF2B5EF4-FFF2-40B4-BE49-F238E27FC236}">
                  <a16:creationId xmlns:a16="http://schemas.microsoft.com/office/drawing/2014/main" id="{9723B498-9419-49D3-9B2A-643927CDC52A}"/>
                </a:ext>
              </a:extLst>
            </p:cNvPr>
            <p:cNvSpPr>
              <a:spLocks noChangeShapeType="1"/>
            </p:cNvSpPr>
            <p:nvPr/>
          </p:nvSpPr>
          <p:spPr bwMode="auto">
            <a:xfrm flipH="1">
              <a:off x="14177963" y="4581525"/>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nvGrpSpPr>
          <p:cNvPr id="12" name="Group 11">
            <a:extLst>
              <a:ext uri="{FF2B5EF4-FFF2-40B4-BE49-F238E27FC236}">
                <a16:creationId xmlns:a16="http://schemas.microsoft.com/office/drawing/2014/main" id="{49395AC7-B282-4511-A072-903F45361BDC}"/>
              </a:ext>
            </a:extLst>
          </p:cNvPr>
          <p:cNvGrpSpPr/>
          <p:nvPr/>
        </p:nvGrpSpPr>
        <p:grpSpPr>
          <a:xfrm>
            <a:off x="7500515" y="4578583"/>
            <a:ext cx="835355" cy="835355"/>
            <a:chOff x="7440468" y="5038127"/>
            <a:chExt cx="852106" cy="852106"/>
          </a:xfrm>
        </p:grpSpPr>
        <p:sp>
          <p:nvSpPr>
            <p:cNvPr id="58" name="Oval 57">
              <a:extLst>
                <a:ext uri="{FF2B5EF4-FFF2-40B4-BE49-F238E27FC236}">
                  <a16:creationId xmlns:a16="http://schemas.microsoft.com/office/drawing/2014/main" id="{70E3DF0C-A06A-4929-B941-4EB13229A3A3}"/>
                </a:ext>
              </a:extLst>
            </p:cNvPr>
            <p:cNvSpPr>
              <a:spLocks noChangeAspect="1"/>
            </p:cNvSpPr>
            <p:nvPr/>
          </p:nvSpPr>
          <p:spPr bwMode="auto">
            <a:xfrm>
              <a:off x="7440468"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7" name="DeveloperTools_EC7A" title="Icon of a wrench and a screwdriver">
              <a:extLst>
                <a:ext uri="{FF2B5EF4-FFF2-40B4-BE49-F238E27FC236}">
                  <a16:creationId xmlns:a16="http://schemas.microsoft.com/office/drawing/2014/main" id="{D2626407-4556-4D22-8F1F-8FE4F11C6DB1}"/>
                </a:ext>
              </a:extLst>
            </p:cNvPr>
            <p:cNvSpPr>
              <a:spLocks noChangeAspect="1" noEditPoints="1"/>
            </p:cNvSpPr>
            <p:nvPr/>
          </p:nvSpPr>
          <p:spPr bwMode="auto">
            <a:xfrm>
              <a:off x="7750455" y="5281300"/>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1" name="Group 10">
            <a:extLst>
              <a:ext uri="{FF2B5EF4-FFF2-40B4-BE49-F238E27FC236}">
                <a16:creationId xmlns:a16="http://schemas.microsoft.com/office/drawing/2014/main" id="{E70FA47E-5817-4EA9-89A9-DE82E7370002}"/>
              </a:ext>
            </a:extLst>
          </p:cNvPr>
          <p:cNvGrpSpPr/>
          <p:nvPr/>
        </p:nvGrpSpPr>
        <p:grpSpPr>
          <a:xfrm>
            <a:off x="7500515" y="2044255"/>
            <a:ext cx="835355" cy="835355"/>
            <a:chOff x="7440468"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440468"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8" name="LineChart_E9E6" title="Icon of a line chart with points of varying heights">
              <a:extLst>
                <a:ext uri="{FF2B5EF4-FFF2-40B4-BE49-F238E27FC236}">
                  <a16:creationId xmlns:a16="http://schemas.microsoft.com/office/drawing/2014/main" id="{3EF3810C-AF7A-433D-B683-E1FB8F60C0DD}"/>
                </a:ext>
              </a:extLst>
            </p:cNvPr>
            <p:cNvSpPr>
              <a:spLocks noChangeAspect="1" noEditPoints="1"/>
            </p:cNvSpPr>
            <p:nvPr/>
          </p:nvSpPr>
          <p:spPr bwMode="auto">
            <a:xfrm>
              <a:off x="7683684" y="2042816"/>
              <a:ext cx="365674" cy="365760"/>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0" name="Group 9">
            <a:extLst>
              <a:ext uri="{FF2B5EF4-FFF2-40B4-BE49-F238E27FC236}">
                <a16:creationId xmlns:a16="http://schemas.microsoft.com/office/drawing/2014/main" id="{E63B0B25-52C7-4B7B-9D30-4EB8EDD9B99F}"/>
              </a:ext>
            </a:extLst>
          </p:cNvPr>
          <p:cNvGrpSpPr/>
          <p:nvPr/>
        </p:nvGrpSpPr>
        <p:grpSpPr>
          <a:xfrm>
            <a:off x="3841499" y="2044255"/>
            <a:ext cx="835355" cy="835355"/>
            <a:chOff x="4237616" y="1807263"/>
            <a:chExt cx="852106" cy="852106"/>
          </a:xfrm>
        </p:grpSpPr>
        <p:sp>
          <p:nvSpPr>
            <p:cNvPr id="70" name="Oval 69">
              <a:extLst>
                <a:ext uri="{FF2B5EF4-FFF2-40B4-BE49-F238E27FC236}">
                  <a16:creationId xmlns:a16="http://schemas.microsoft.com/office/drawing/2014/main" id="{252D033A-ED0B-43A6-9265-1D0F8D8396E0}"/>
                </a:ext>
              </a:extLst>
            </p:cNvPr>
            <p:cNvSpPr>
              <a:spLocks noChangeAspect="1"/>
            </p:cNvSpPr>
            <p:nvPr/>
          </p:nvSpPr>
          <p:spPr bwMode="auto">
            <a:xfrm>
              <a:off x="4237616"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9" name="arrow_11" title="Icon of a circle made of two curved arrows">
              <a:extLst>
                <a:ext uri="{FF2B5EF4-FFF2-40B4-BE49-F238E27FC236}">
                  <a16:creationId xmlns:a16="http://schemas.microsoft.com/office/drawing/2014/main" id="{51D742FB-892D-4267-8F0A-6E0874206549}"/>
                </a:ext>
              </a:extLst>
            </p:cNvPr>
            <p:cNvSpPr>
              <a:spLocks noChangeAspect="1" noEditPoints="1"/>
            </p:cNvSpPr>
            <p:nvPr/>
          </p:nvSpPr>
          <p:spPr bwMode="auto">
            <a:xfrm>
              <a:off x="4488604" y="2050436"/>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nvGrpSpPr>
          <p:cNvPr id="13" name="Group 12">
            <a:extLst>
              <a:ext uri="{FF2B5EF4-FFF2-40B4-BE49-F238E27FC236}">
                <a16:creationId xmlns:a16="http://schemas.microsoft.com/office/drawing/2014/main" id="{4E3778EC-EF6A-4200-8D6C-E6889BE03471}"/>
              </a:ext>
            </a:extLst>
          </p:cNvPr>
          <p:cNvGrpSpPr/>
          <p:nvPr/>
        </p:nvGrpSpPr>
        <p:grpSpPr>
          <a:xfrm>
            <a:off x="3841499" y="4578583"/>
            <a:ext cx="835355" cy="835355"/>
            <a:chOff x="4237616" y="5038127"/>
            <a:chExt cx="852106" cy="852106"/>
          </a:xfrm>
        </p:grpSpPr>
        <p:sp>
          <p:nvSpPr>
            <p:cNvPr id="69" name="Oval 68">
              <a:extLst>
                <a:ext uri="{FF2B5EF4-FFF2-40B4-BE49-F238E27FC236}">
                  <a16:creationId xmlns:a16="http://schemas.microsoft.com/office/drawing/2014/main" id="{83286B22-A73D-49B0-B63D-7C9E6059880B}"/>
                </a:ext>
              </a:extLst>
            </p:cNvPr>
            <p:cNvSpPr>
              <a:spLocks noChangeAspect="1"/>
            </p:cNvSpPr>
            <p:nvPr/>
          </p:nvSpPr>
          <p:spPr bwMode="auto">
            <a:xfrm>
              <a:off x="4237616"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50" name="Warning_E7BA" title="Icon of a triangle with an exclaimation point inside">
              <a:extLst>
                <a:ext uri="{FF2B5EF4-FFF2-40B4-BE49-F238E27FC236}">
                  <a16:creationId xmlns:a16="http://schemas.microsoft.com/office/drawing/2014/main" id="{7590F43A-93DF-4ED3-8FAC-89F858E3B226}"/>
                </a:ext>
              </a:extLst>
            </p:cNvPr>
            <p:cNvSpPr>
              <a:spLocks noChangeAspect="1" noEditPoints="1"/>
            </p:cNvSpPr>
            <p:nvPr/>
          </p:nvSpPr>
          <p:spPr bwMode="auto">
            <a:xfrm>
              <a:off x="4488604" y="525611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158302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35" presetClass="path" presetSubtype="0" accel="50000" decel="50000" fill="hold" grpId="1" nodeType="withEffect">
                                  <p:stCondLst>
                                    <p:cond delay="250"/>
                                  </p:stCondLst>
                                  <p:childTnLst>
                                    <p:animMotion origin="layout" path="M -1.53434E-6 1.13028E-6 L 0.0734 1.13028E-6 " pathEditMode="relative" rAng="0" ptsTypes="AA">
                                      <p:cBhvr>
                                        <p:cTn id="29" dur="500" spd="-100000" fill="hold"/>
                                        <p:tgtEl>
                                          <p:spTgt spid="20"/>
                                        </p:tgtEl>
                                        <p:attrNameLst>
                                          <p:attrName>ppt_x</p:attrName>
                                          <p:attrName>ppt_y</p:attrName>
                                        </p:attrNameLst>
                                      </p:cBhvr>
                                      <p:rCtr x="3664" y="0"/>
                                    </p:animMotion>
                                  </p:childTnLst>
                                </p:cTn>
                              </p:par>
                              <p:par>
                                <p:cTn id="30" presetID="10" presetClass="entr" presetSubtype="0" fill="hold" grpId="0" nodeType="withEffect">
                                  <p:stCondLst>
                                    <p:cond delay="2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35" presetClass="path" presetSubtype="0" accel="50000" decel="50000" fill="hold" grpId="1" nodeType="withEffect">
                                  <p:stCondLst>
                                    <p:cond delay="250"/>
                                  </p:stCondLst>
                                  <p:childTnLst>
                                    <p:animMotion origin="layout" path="M 4.70003E-6 -1.97458E-6 L 0.07339 -1.97458E-6 " pathEditMode="relative" rAng="0" ptsTypes="AA">
                                      <p:cBhvr>
                                        <p:cTn id="34" dur="500" spd="-100000" fill="hold"/>
                                        <p:tgtEl>
                                          <p:spTgt spid="21"/>
                                        </p:tgtEl>
                                        <p:attrNameLst>
                                          <p:attrName>ppt_x</p:attrName>
                                          <p:attrName>ppt_y</p:attrName>
                                        </p:attrNameLst>
                                      </p:cBhvr>
                                      <p:rCtr x="3664" y="0"/>
                                    </p:animMotion>
                                  </p:childTnLst>
                                </p:cTn>
                              </p:par>
                              <p:par>
                                <p:cTn id="35" presetID="10" presetClass="entr" presetSubtype="0" fill="hold" grpId="0" nodeType="withEffect">
                                  <p:stCondLst>
                                    <p:cond delay="25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35" presetClass="path" presetSubtype="0" accel="50000" decel="50000" fill="hold" grpId="1" nodeType="withEffect">
                                  <p:stCondLst>
                                    <p:cond delay="250"/>
                                  </p:stCondLst>
                                  <p:childTnLst>
                                    <p:animMotion origin="layout" path="M -4.72811E-6 1.13028E-6 L -0.07467 1.13028E-6 " pathEditMode="relative" rAng="0" ptsTypes="AA">
                                      <p:cBhvr>
                                        <p:cTn id="39" dur="500" spd="-100000" fill="hold"/>
                                        <p:tgtEl>
                                          <p:spTgt spid="22"/>
                                        </p:tgtEl>
                                        <p:attrNameLst>
                                          <p:attrName>ppt_x</p:attrName>
                                          <p:attrName>ppt_y</p:attrName>
                                        </p:attrNameLst>
                                      </p:cBhvr>
                                      <p:rCtr x="-3740" y="0"/>
                                    </p:animMotion>
                                  </p:childTnLst>
                                </p:cTn>
                              </p:par>
                              <p:par>
                                <p:cTn id="40" presetID="10" presetClass="entr" presetSubtype="0" fill="hold" grpId="0" nodeType="withEffect">
                                  <p:stCondLst>
                                    <p:cond delay="2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35" presetClass="path" presetSubtype="0" accel="50000" decel="50000" fill="hold" grpId="1" nodeType="withEffect">
                                  <p:stCondLst>
                                    <p:cond delay="250"/>
                                  </p:stCondLst>
                                  <p:childTnLst>
                                    <p:animMotion origin="layout" path="M -4.81236E-6 -1.97458E-6 L -0.06076 -1.97458E-6 " pathEditMode="relative" rAng="0" ptsTypes="AA">
                                      <p:cBhvr>
                                        <p:cTn id="44" dur="500" spd="-100000" fill="hold"/>
                                        <p:tgtEl>
                                          <p:spTgt spid="23"/>
                                        </p:tgtEl>
                                        <p:attrNameLst>
                                          <p:attrName>ppt_x</p:attrName>
                                          <p:attrName>ppt_y</p:attrName>
                                        </p:attrNameLst>
                                      </p:cBhvr>
                                      <p:rCtr x="-30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2" grpId="0"/>
      <p:bldP spid="22" grpId="1"/>
      <p:bldP spid="21" grpId="0"/>
      <p:bldP spid="21" grpId="1"/>
      <p:bldP spid="20" grpId="0"/>
      <p:bldP spid="2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1752A87-227E-4101-94BD-8D14C0077C37}"/>
              </a:ext>
            </a:extLst>
          </p:cNvPr>
          <p:cNvSpPr/>
          <p:nvPr/>
        </p:nvSpPr>
        <p:spPr>
          <a:xfrm>
            <a:off x="8321092" y="5067812"/>
            <a:ext cx="2357488" cy="633625"/>
          </a:xfrm>
          <a:prstGeom prst="rect">
            <a:avLst/>
          </a:prstGeom>
        </p:spPr>
        <p:txBody>
          <a:bodyPr wrap="none">
            <a:spAutoFit/>
          </a:bodyPr>
          <a:lstStyle/>
          <a:p>
            <a:pPr defTabSz="896010">
              <a:lnSpc>
                <a:spcPct val="90000"/>
              </a:lnSpc>
              <a:spcBef>
                <a:spcPts val="1176"/>
              </a:spcBef>
              <a:defRPr/>
            </a:pPr>
            <a:r>
              <a:rPr lang="en-US" sz="1961" spc="10" dirty="0">
                <a:ln w="3175">
                  <a:noFill/>
                </a:ln>
                <a:cs typeface="Segoe UI Semilight" panose="020B0402040204020203" pitchFamily="34" charset="0"/>
              </a:rPr>
              <a:t>2,604x faster mean </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321092" y="1842959"/>
            <a:ext cx="2206626" cy="633625"/>
          </a:xfrm>
          <a:prstGeom prst="rect">
            <a:avLst/>
          </a:prstGeom>
        </p:spPr>
        <p:txBody>
          <a:bodyPr wrap="none">
            <a:spAutoFit/>
          </a:bodyPr>
          <a:lstStyle/>
          <a:p>
            <a:pPr defTabSz="896010">
              <a:lnSpc>
                <a:spcPct val="90000"/>
              </a:lnSpc>
              <a:spcBef>
                <a:spcPts val="1176"/>
              </a:spcBef>
              <a:defRPr/>
            </a:pPr>
            <a:r>
              <a:rPr lang="en-US" sz="1961" spc="10" dirty="0">
                <a:ln w="3175">
                  <a:noFill/>
                </a:ln>
                <a:cs typeface="Segoe UI Semilight" panose="020B0402040204020203" pitchFamily="34" charset="0"/>
              </a:rPr>
              <a:t>2,555x faster lead </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863125" y="5067811"/>
            <a:ext cx="2029786"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7x lower change </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944621" y="1842958"/>
            <a:ext cx="1948290"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46x deployment</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frequency</a:t>
            </a: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6425" y="223038"/>
            <a:ext cx="11336039" cy="757914"/>
          </a:xfrm>
        </p:spPr>
        <p:txBody>
          <a:bodyPr/>
          <a:lstStyle/>
          <a:p>
            <a:r>
              <a:rPr lang="en-US" dirty="0"/>
              <a:t>High performance DevOps companies achieve…</a:t>
            </a:r>
          </a:p>
        </p:txBody>
      </p:sp>
      <p:sp>
        <p:nvSpPr>
          <p:cNvPr id="5" name="Oval 4">
            <a:extLst>
              <a:ext uri="{FF2B5EF4-FFF2-40B4-BE49-F238E27FC236}">
                <a16:creationId xmlns:a16="http://schemas.microsoft.com/office/drawing/2014/main" id="{7DC79322-E155-48F1-8E16-8D93E80D38D6}"/>
              </a:ext>
            </a:extLst>
          </p:cNvPr>
          <p:cNvSpPr/>
          <p:nvPr/>
        </p:nvSpPr>
        <p:spPr bwMode="auto">
          <a:xfrm>
            <a:off x="3878246" y="1525435"/>
            <a:ext cx="4430632" cy="4430632"/>
          </a:xfrm>
          <a:prstGeom prst="ellipse">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err="1">
              <a:solidFill>
                <a:srgbClr val="0078D7"/>
              </a:solidFill>
              <a:latin typeface="Segoe UI"/>
              <a:cs typeface="Segoe UI" pitchFamily="34" charset="0"/>
            </a:endParaRPr>
          </a:p>
        </p:txBody>
      </p:sp>
      <p:sp>
        <p:nvSpPr>
          <p:cNvPr id="34" name="Business Trans large">
            <a:extLst>
              <a:ext uri="{FF2B5EF4-FFF2-40B4-BE49-F238E27FC236}">
                <a16:creationId xmlns:a16="http://schemas.microsoft.com/office/drawing/2014/main" id="{75ED7BA9-B51A-46F4-B077-40CF7840811F}"/>
              </a:ext>
            </a:extLst>
          </p:cNvPr>
          <p:cNvSpPr txBox="1"/>
          <p:nvPr/>
        </p:nvSpPr>
        <p:spPr>
          <a:xfrm>
            <a:off x="5263190" y="3181154"/>
            <a:ext cx="1658276" cy="1119192"/>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137" spc="10" dirty="0">
                <a:ln w="3175">
                  <a:noFill/>
                </a:ln>
                <a:latin typeface="+mj-lt"/>
                <a:cs typeface="Segoe UI Semilight" panose="020B0402040204020203" pitchFamily="34" charset="0"/>
              </a:rPr>
              <a:t>DevOps</a:t>
            </a:r>
          </a:p>
        </p:txBody>
      </p:sp>
      <p:grpSp>
        <p:nvGrpSpPr>
          <p:cNvPr id="35" name="Group 34">
            <a:extLst>
              <a:ext uri="{FF2B5EF4-FFF2-40B4-BE49-F238E27FC236}">
                <a16:creationId xmlns:a16="http://schemas.microsoft.com/office/drawing/2014/main" id="{B276ABD9-ACA0-43EB-BFED-2C2484A68586}"/>
              </a:ext>
            </a:extLst>
          </p:cNvPr>
          <p:cNvGrpSpPr/>
          <p:nvPr/>
        </p:nvGrpSpPr>
        <p:grpSpPr>
          <a:xfrm>
            <a:off x="5112494" y="2626181"/>
            <a:ext cx="1962133" cy="2229137"/>
            <a:chOff x="13906501" y="3922655"/>
            <a:chExt cx="619125" cy="703377"/>
          </a:xfrm>
        </p:grpSpPr>
        <p:sp>
          <p:nvSpPr>
            <p:cNvPr id="36" name="Freeform 17">
              <a:extLst>
                <a:ext uri="{FF2B5EF4-FFF2-40B4-BE49-F238E27FC236}">
                  <a16:creationId xmlns:a16="http://schemas.microsoft.com/office/drawing/2014/main" id="{95A9348F-83E8-44F8-8CEE-7CA299286AC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7" name="Freeform 18">
              <a:extLst>
                <a:ext uri="{FF2B5EF4-FFF2-40B4-BE49-F238E27FC236}">
                  <a16:creationId xmlns:a16="http://schemas.microsoft.com/office/drawing/2014/main" id="{81FFC581-B61C-44D1-979F-892186826FA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8" name="Line 19">
              <a:extLst>
                <a:ext uri="{FF2B5EF4-FFF2-40B4-BE49-F238E27FC236}">
                  <a16:creationId xmlns:a16="http://schemas.microsoft.com/office/drawing/2014/main" id="{CD8DA6E3-08F1-4825-A7DB-8DB13999569B}"/>
                </a:ext>
              </a:extLst>
            </p:cNvPr>
            <p:cNvSpPr>
              <a:spLocks noChangeShapeType="1"/>
            </p:cNvSpPr>
            <p:nvPr/>
          </p:nvSpPr>
          <p:spPr bwMode="auto">
            <a:xfrm>
              <a:off x="14216063" y="4221163"/>
              <a:ext cx="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9" name="Freeform 20">
              <a:extLst>
                <a:ext uri="{FF2B5EF4-FFF2-40B4-BE49-F238E27FC236}">
                  <a16:creationId xmlns:a16="http://schemas.microsoft.com/office/drawing/2014/main" id="{66282836-AF24-4BCF-B5A8-CDB358722518}"/>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0" name="Line 21">
              <a:extLst>
                <a:ext uri="{FF2B5EF4-FFF2-40B4-BE49-F238E27FC236}">
                  <a16:creationId xmlns:a16="http://schemas.microsoft.com/office/drawing/2014/main" id="{BF99E471-B439-4601-ADB4-4403922A4C6E}"/>
                </a:ext>
              </a:extLst>
            </p:cNvPr>
            <p:cNvSpPr>
              <a:spLocks noChangeShapeType="1"/>
            </p:cNvSpPr>
            <p:nvPr/>
          </p:nvSpPr>
          <p:spPr bwMode="auto">
            <a:xfrm>
              <a:off x="14216063" y="3967163"/>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41" name="Freeform 22">
              <a:extLst>
                <a:ext uri="{FF2B5EF4-FFF2-40B4-BE49-F238E27FC236}">
                  <a16:creationId xmlns:a16="http://schemas.microsoft.com/office/drawing/2014/main" id="{49676DF6-6951-4599-B336-C1EF37409720}"/>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2" name="Line 23">
              <a:extLst>
                <a:ext uri="{FF2B5EF4-FFF2-40B4-BE49-F238E27FC236}">
                  <a16:creationId xmlns:a16="http://schemas.microsoft.com/office/drawing/2014/main" id="{9723B498-9419-49D3-9B2A-643927CDC52A}"/>
                </a:ext>
              </a:extLst>
            </p:cNvPr>
            <p:cNvSpPr>
              <a:spLocks noChangeShapeType="1"/>
            </p:cNvSpPr>
            <p:nvPr/>
          </p:nvSpPr>
          <p:spPr bwMode="auto">
            <a:xfrm flipH="1">
              <a:off x="14177963" y="4581525"/>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nvGrpSpPr>
          <p:cNvPr id="33" name="Group 32">
            <a:extLst>
              <a:ext uri="{FF2B5EF4-FFF2-40B4-BE49-F238E27FC236}">
                <a16:creationId xmlns:a16="http://schemas.microsoft.com/office/drawing/2014/main" id="{CC7D7AE7-77BF-446A-80E8-175421B86FB4}"/>
              </a:ext>
            </a:extLst>
          </p:cNvPr>
          <p:cNvGrpSpPr/>
          <p:nvPr/>
        </p:nvGrpSpPr>
        <p:grpSpPr>
          <a:xfrm>
            <a:off x="7294205" y="4939575"/>
            <a:ext cx="835355" cy="835355"/>
            <a:chOff x="7440468" y="5038127"/>
            <a:chExt cx="852106" cy="852106"/>
          </a:xfrm>
        </p:grpSpPr>
        <p:sp>
          <p:nvSpPr>
            <p:cNvPr id="43" name="Oval 42">
              <a:extLst>
                <a:ext uri="{FF2B5EF4-FFF2-40B4-BE49-F238E27FC236}">
                  <a16:creationId xmlns:a16="http://schemas.microsoft.com/office/drawing/2014/main" id="{FCCE6435-AD91-418F-9D69-923D826F25B1}"/>
                </a:ext>
              </a:extLst>
            </p:cNvPr>
            <p:cNvSpPr>
              <a:spLocks noChangeAspect="1"/>
            </p:cNvSpPr>
            <p:nvPr/>
          </p:nvSpPr>
          <p:spPr bwMode="auto">
            <a:xfrm>
              <a:off x="7440468"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4" name="DeveloperTools_EC7A" title="Icon of a wrench and a screwdriver">
              <a:extLst>
                <a:ext uri="{FF2B5EF4-FFF2-40B4-BE49-F238E27FC236}">
                  <a16:creationId xmlns:a16="http://schemas.microsoft.com/office/drawing/2014/main" id="{8A6BDFB1-7242-4AFA-9B54-E0AC1D95D391}"/>
                </a:ext>
              </a:extLst>
            </p:cNvPr>
            <p:cNvSpPr>
              <a:spLocks noChangeAspect="1" noEditPoints="1"/>
            </p:cNvSpPr>
            <p:nvPr/>
          </p:nvSpPr>
          <p:spPr bwMode="auto">
            <a:xfrm>
              <a:off x="7750455" y="5281300"/>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45" name="Group 44">
            <a:extLst>
              <a:ext uri="{FF2B5EF4-FFF2-40B4-BE49-F238E27FC236}">
                <a16:creationId xmlns:a16="http://schemas.microsoft.com/office/drawing/2014/main" id="{F192A9FD-6AD5-451B-A0A8-DF1D7974F42A}"/>
              </a:ext>
            </a:extLst>
          </p:cNvPr>
          <p:cNvGrpSpPr/>
          <p:nvPr/>
        </p:nvGrpSpPr>
        <p:grpSpPr>
          <a:xfrm>
            <a:off x="7294205" y="1772223"/>
            <a:ext cx="835355" cy="835355"/>
            <a:chOff x="7440468" y="1807263"/>
            <a:chExt cx="852106" cy="852106"/>
          </a:xfrm>
        </p:grpSpPr>
        <p:sp>
          <p:nvSpPr>
            <p:cNvPr id="46" name="Oval 45">
              <a:extLst>
                <a:ext uri="{FF2B5EF4-FFF2-40B4-BE49-F238E27FC236}">
                  <a16:creationId xmlns:a16="http://schemas.microsoft.com/office/drawing/2014/main" id="{0CDF2269-33B6-4EDC-AA0B-24F3A77F0B35}"/>
                </a:ext>
              </a:extLst>
            </p:cNvPr>
            <p:cNvSpPr>
              <a:spLocks noChangeAspect="1"/>
            </p:cNvSpPr>
            <p:nvPr/>
          </p:nvSpPr>
          <p:spPr bwMode="auto">
            <a:xfrm>
              <a:off x="7440468"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7" name="LineChart_E9E6" title="Icon of a line chart with points of varying heights">
              <a:extLst>
                <a:ext uri="{FF2B5EF4-FFF2-40B4-BE49-F238E27FC236}">
                  <a16:creationId xmlns:a16="http://schemas.microsoft.com/office/drawing/2014/main" id="{2D394776-A089-46A9-9A96-C4EF36BE8359}"/>
                </a:ext>
              </a:extLst>
            </p:cNvPr>
            <p:cNvSpPr>
              <a:spLocks noChangeAspect="1" noEditPoints="1"/>
            </p:cNvSpPr>
            <p:nvPr/>
          </p:nvSpPr>
          <p:spPr bwMode="auto">
            <a:xfrm>
              <a:off x="7683684" y="2042816"/>
              <a:ext cx="365674" cy="365760"/>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48" name="Group 47">
            <a:extLst>
              <a:ext uri="{FF2B5EF4-FFF2-40B4-BE49-F238E27FC236}">
                <a16:creationId xmlns:a16="http://schemas.microsoft.com/office/drawing/2014/main" id="{9EA65556-8032-4DC7-B11C-8E97A48C33B6}"/>
              </a:ext>
            </a:extLst>
          </p:cNvPr>
          <p:cNvGrpSpPr/>
          <p:nvPr/>
        </p:nvGrpSpPr>
        <p:grpSpPr>
          <a:xfrm>
            <a:off x="4154314" y="1772223"/>
            <a:ext cx="835355" cy="835355"/>
            <a:chOff x="4237616" y="1807263"/>
            <a:chExt cx="852106" cy="852106"/>
          </a:xfrm>
        </p:grpSpPr>
        <p:sp>
          <p:nvSpPr>
            <p:cNvPr id="49" name="Oval 48">
              <a:extLst>
                <a:ext uri="{FF2B5EF4-FFF2-40B4-BE49-F238E27FC236}">
                  <a16:creationId xmlns:a16="http://schemas.microsoft.com/office/drawing/2014/main" id="{04B302D8-29E1-45A1-A9B5-FC3DFD942EDA}"/>
                </a:ext>
              </a:extLst>
            </p:cNvPr>
            <p:cNvSpPr>
              <a:spLocks noChangeAspect="1"/>
            </p:cNvSpPr>
            <p:nvPr/>
          </p:nvSpPr>
          <p:spPr bwMode="auto">
            <a:xfrm>
              <a:off x="4237616"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50" name="arrow_11" title="Icon of a circle made of two curved arrows">
              <a:extLst>
                <a:ext uri="{FF2B5EF4-FFF2-40B4-BE49-F238E27FC236}">
                  <a16:creationId xmlns:a16="http://schemas.microsoft.com/office/drawing/2014/main" id="{7DA2EA90-9CAC-4D8F-9EAF-6812B06CB08B}"/>
                </a:ext>
              </a:extLst>
            </p:cNvPr>
            <p:cNvSpPr>
              <a:spLocks noChangeAspect="1" noEditPoints="1"/>
            </p:cNvSpPr>
            <p:nvPr/>
          </p:nvSpPr>
          <p:spPr bwMode="auto">
            <a:xfrm>
              <a:off x="4488604" y="2050436"/>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nvGrpSpPr>
          <p:cNvPr id="51" name="Group 50">
            <a:extLst>
              <a:ext uri="{FF2B5EF4-FFF2-40B4-BE49-F238E27FC236}">
                <a16:creationId xmlns:a16="http://schemas.microsoft.com/office/drawing/2014/main" id="{0641A42D-3CD6-41BC-930C-3485DBE7BDB9}"/>
              </a:ext>
            </a:extLst>
          </p:cNvPr>
          <p:cNvGrpSpPr/>
          <p:nvPr/>
        </p:nvGrpSpPr>
        <p:grpSpPr>
          <a:xfrm>
            <a:off x="4154314" y="4939575"/>
            <a:ext cx="835355" cy="835355"/>
            <a:chOff x="4237616" y="5038127"/>
            <a:chExt cx="852106" cy="852106"/>
          </a:xfrm>
        </p:grpSpPr>
        <p:sp>
          <p:nvSpPr>
            <p:cNvPr id="52" name="Oval 51">
              <a:extLst>
                <a:ext uri="{FF2B5EF4-FFF2-40B4-BE49-F238E27FC236}">
                  <a16:creationId xmlns:a16="http://schemas.microsoft.com/office/drawing/2014/main" id="{08FE7596-4147-43D9-9D6D-7D01DCE2B815}"/>
                </a:ext>
              </a:extLst>
            </p:cNvPr>
            <p:cNvSpPr>
              <a:spLocks noChangeAspect="1"/>
            </p:cNvSpPr>
            <p:nvPr/>
          </p:nvSpPr>
          <p:spPr bwMode="auto">
            <a:xfrm>
              <a:off x="4237616"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53" name="Warning_E7BA" title="Icon of a triangle with an exclaimation point inside">
              <a:extLst>
                <a:ext uri="{FF2B5EF4-FFF2-40B4-BE49-F238E27FC236}">
                  <a16:creationId xmlns:a16="http://schemas.microsoft.com/office/drawing/2014/main" id="{3B222811-CE27-4A6C-A3AF-378CB5E5ECD8}"/>
                </a:ext>
              </a:extLst>
            </p:cNvPr>
            <p:cNvSpPr>
              <a:spLocks noChangeAspect="1" noEditPoints="1"/>
            </p:cNvSpPr>
            <p:nvPr/>
          </p:nvSpPr>
          <p:spPr bwMode="auto">
            <a:xfrm>
              <a:off x="4488604" y="525611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lin ang="5400000" scaled="1"/>
                </a:gradFill>
              </a:endParaRPr>
            </a:p>
          </p:txBody>
        </p:sp>
      </p:grpSp>
      <p:sp>
        <p:nvSpPr>
          <p:cNvPr id="57" name="Rectangle 56">
            <a:extLst>
              <a:ext uri="{FF2B5EF4-FFF2-40B4-BE49-F238E27FC236}">
                <a16:creationId xmlns:a16="http://schemas.microsoft.com/office/drawing/2014/main" id="{64B17C08-913D-44B7-92A4-FA0C1A556F9F}"/>
              </a:ext>
            </a:extLst>
          </p:cNvPr>
          <p:cNvSpPr/>
          <p:nvPr/>
        </p:nvSpPr>
        <p:spPr>
          <a:xfrm>
            <a:off x="9053704" y="3423937"/>
            <a:ext cx="1196225" cy="635430"/>
          </a:xfrm>
          <a:prstGeom prst="rect">
            <a:avLst/>
          </a:prstGeom>
        </p:spPr>
        <p:txBody>
          <a:bodyPr wrap="none">
            <a:spAutoFit/>
          </a:bodyPr>
          <a:lstStyle/>
          <a:p>
            <a:pPr defTabSz="896010">
              <a:lnSpc>
                <a:spcPct val="90000"/>
              </a:lnSpc>
              <a:spcBef>
                <a:spcPts val="1176"/>
              </a:spcBef>
              <a:defRPr/>
            </a:pPr>
            <a:r>
              <a:rPr lang="en-US" sz="1961" spc="10" dirty="0">
                <a:ln w="3175">
                  <a:noFill/>
                </a:ln>
                <a:latin typeface="+mj-lt"/>
                <a:cs typeface="Segoe UI Semilight" panose="020B0402040204020203" pitchFamily="34" charset="0"/>
              </a:rPr>
              <a:t>Increased</a:t>
            </a:r>
            <a:br>
              <a:rPr lang="en-US" sz="1961" spc="10" dirty="0">
                <a:ln w="3175">
                  <a:noFill/>
                </a:ln>
                <a:latin typeface="+mj-lt"/>
                <a:cs typeface="Segoe UI Semilight" panose="020B0402040204020203" pitchFamily="34" charset="0"/>
              </a:rPr>
            </a:br>
            <a:r>
              <a:rPr lang="en-US" sz="1961" spc="10" dirty="0">
                <a:ln w="3175">
                  <a:noFill/>
                </a:ln>
                <a:latin typeface="+mj-lt"/>
                <a:cs typeface="Segoe UI Semilight" panose="020B0402040204020203" pitchFamily="34" charset="0"/>
              </a:rPr>
              <a:t>revenue</a:t>
            </a:r>
          </a:p>
        </p:txBody>
      </p:sp>
      <p:sp>
        <p:nvSpPr>
          <p:cNvPr id="59" name="Rectangle 58">
            <a:extLst>
              <a:ext uri="{FF2B5EF4-FFF2-40B4-BE49-F238E27FC236}">
                <a16:creationId xmlns:a16="http://schemas.microsoft.com/office/drawing/2014/main" id="{EFB8DCB9-2613-4549-B395-44B8F3CCBD1B}"/>
              </a:ext>
            </a:extLst>
          </p:cNvPr>
          <p:cNvSpPr/>
          <p:nvPr/>
        </p:nvSpPr>
        <p:spPr>
          <a:xfrm>
            <a:off x="1481100" y="3423937"/>
            <a:ext cx="1746312" cy="635430"/>
          </a:xfrm>
          <a:prstGeom prst="rect">
            <a:avLst/>
          </a:prstGeom>
        </p:spPr>
        <p:txBody>
          <a:bodyPr wrap="none">
            <a:spAutoFit/>
          </a:bodyPr>
          <a:lstStyle/>
          <a:p>
            <a:pPr algn="r" defTabSz="896010">
              <a:lnSpc>
                <a:spcPct val="90000"/>
              </a:lnSpc>
              <a:spcBef>
                <a:spcPts val="1176"/>
              </a:spcBef>
              <a:defRPr/>
            </a:pPr>
            <a:r>
              <a:rPr lang="en-US" sz="1961" spc="10" dirty="0">
                <a:ln w="3175">
                  <a:noFill/>
                </a:ln>
                <a:latin typeface="+mj-lt"/>
                <a:cs typeface="Segoe UI Semilight" panose="020B0402040204020203" pitchFamily="34" charset="0"/>
              </a:rPr>
              <a:t>Faster</a:t>
            </a:r>
            <a:br>
              <a:rPr lang="en-US" sz="1961" spc="10" dirty="0">
                <a:ln w="3175">
                  <a:noFill/>
                </a:ln>
                <a:latin typeface="+mj-lt"/>
                <a:cs typeface="Segoe UI Semilight" panose="020B0402040204020203" pitchFamily="34" charset="0"/>
              </a:rPr>
            </a:br>
            <a:r>
              <a:rPr lang="en-US" sz="1961" spc="10" dirty="0">
                <a:ln w="3175">
                  <a:noFill/>
                </a:ln>
                <a:latin typeface="+mj-lt"/>
                <a:cs typeface="Segoe UI Semilight" panose="020B0402040204020203" pitchFamily="34" charset="0"/>
              </a:rPr>
              <a:t>time to market</a:t>
            </a:r>
          </a:p>
        </p:txBody>
      </p:sp>
      <p:grpSp>
        <p:nvGrpSpPr>
          <p:cNvPr id="60" name="Group 59">
            <a:extLst>
              <a:ext uri="{FF2B5EF4-FFF2-40B4-BE49-F238E27FC236}">
                <a16:creationId xmlns:a16="http://schemas.microsoft.com/office/drawing/2014/main" id="{888AD940-BB7A-41B9-9BF6-FE39B6CB1435}"/>
              </a:ext>
            </a:extLst>
          </p:cNvPr>
          <p:cNvGrpSpPr/>
          <p:nvPr/>
        </p:nvGrpSpPr>
        <p:grpSpPr>
          <a:xfrm>
            <a:off x="3452358" y="3323072"/>
            <a:ext cx="835355" cy="835355"/>
            <a:chOff x="3440179" y="3387107"/>
            <a:chExt cx="869193" cy="869193"/>
          </a:xfrm>
        </p:grpSpPr>
        <p:sp>
          <p:nvSpPr>
            <p:cNvPr id="61" name="Oval 60">
              <a:extLst>
                <a:ext uri="{FF2B5EF4-FFF2-40B4-BE49-F238E27FC236}">
                  <a16:creationId xmlns:a16="http://schemas.microsoft.com/office/drawing/2014/main" id="{670CBAA4-8E0F-496C-9939-019BF8694801}"/>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62" name="speedometer_2">
              <a:extLst>
                <a:ext uri="{FF2B5EF4-FFF2-40B4-BE49-F238E27FC236}">
                  <a16:creationId xmlns:a16="http://schemas.microsoft.com/office/drawing/2014/main" id="{F1858752-563E-4CBD-A3C3-49A4D0B3062C}"/>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sz="1800" kern="0">
                <a:solidFill>
                  <a:srgbClr val="0078D7"/>
                </a:solidFill>
                <a:latin typeface="Segoe UI Semilight"/>
              </a:endParaRPr>
            </a:p>
          </p:txBody>
        </p:sp>
      </p:grpSp>
      <p:grpSp>
        <p:nvGrpSpPr>
          <p:cNvPr id="2" name="Group 1">
            <a:extLst>
              <a:ext uri="{FF2B5EF4-FFF2-40B4-BE49-F238E27FC236}">
                <a16:creationId xmlns:a16="http://schemas.microsoft.com/office/drawing/2014/main" id="{36F7D203-7F53-487F-ABA3-E1A3A23DBA48}"/>
              </a:ext>
            </a:extLst>
          </p:cNvPr>
          <p:cNvGrpSpPr/>
          <p:nvPr/>
        </p:nvGrpSpPr>
        <p:grpSpPr>
          <a:xfrm>
            <a:off x="7993402" y="3323073"/>
            <a:ext cx="835355" cy="835356"/>
            <a:chOff x="8153686" y="3401520"/>
            <a:chExt cx="852106" cy="852107"/>
          </a:xfrm>
        </p:grpSpPr>
        <p:sp>
          <p:nvSpPr>
            <p:cNvPr id="64" name="Oval 63">
              <a:extLst>
                <a:ext uri="{FF2B5EF4-FFF2-40B4-BE49-F238E27FC236}">
                  <a16:creationId xmlns:a16="http://schemas.microsoft.com/office/drawing/2014/main" id="{AD750F52-51BC-4DE7-BA9D-67114BF4C3A4}"/>
                </a:ext>
              </a:extLst>
            </p:cNvPr>
            <p:cNvSpPr>
              <a:spLocks noChangeAspect="1"/>
            </p:cNvSpPr>
            <p:nvPr/>
          </p:nvSpPr>
          <p:spPr bwMode="auto">
            <a:xfrm>
              <a:off x="8153686" y="3401520"/>
              <a:ext cx="852106" cy="852107"/>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72" name="money_2" title="Icon of a dollar sign with an arrow around it pointing clockwise">
              <a:extLst>
                <a:ext uri="{FF2B5EF4-FFF2-40B4-BE49-F238E27FC236}">
                  <a16:creationId xmlns:a16="http://schemas.microsoft.com/office/drawing/2014/main" id="{A4A43025-33AA-4678-A148-7096DC9E8650}"/>
                </a:ext>
              </a:extLst>
            </p:cNvPr>
            <p:cNvSpPr>
              <a:spLocks noChangeAspect="1" noEditPoints="1"/>
            </p:cNvSpPr>
            <p:nvPr/>
          </p:nvSpPr>
          <p:spPr bwMode="auto">
            <a:xfrm>
              <a:off x="8383143" y="3617002"/>
              <a:ext cx="393192" cy="41457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30" dirty="0">
                <a:gradFill>
                  <a:gsLst>
                    <a:gs pos="0">
                      <a:srgbClr val="505050"/>
                    </a:gs>
                    <a:gs pos="100000">
                      <a:srgbClr val="505050"/>
                    </a:gs>
                  </a:gsLst>
                  <a:lin ang="5400000" scaled="1"/>
                </a:gradFill>
              </a:endParaRPr>
            </a:p>
          </p:txBody>
        </p:sp>
      </p:grpSp>
      <p:sp>
        <p:nvSpPr>
          <p:cNvPr id="54" name="TextBox 53">
            <a:extLst>
              <a:ext uri="{FF2B5EF4-FFF2-40B4-BE49-F238E27FC236}">
                <a16:creationId xmlns:a16="http://schemas.microsoft.com/office/drawing/2014/main" id="{D4707FB2-9F92-4857-9130-8CCB4B7322DE}"/>
              </a:ext>
            </a:extLst>
          </p:cNvPr>
          <p:cNvSpPr txBox="1"/>
          <p:nvPr/>
        </p:nvSpPr>
        <p:spPr>
          <a:xfrm>
            <a:off x="2015655" y="6346730"/>
            <a:ext cx="8160691" cy="408536"/>
          </a:xfrm>
          <a:prstGeom prst="rect">
            <a:avLst/>
          </a:prstGeom>
          <a:noFill/>
        </p:spPr>
        <p:txBody>
          <a:bodyPr wrap="none" lIns="168827" tIns="135061" rIns="168827" bIns="135061" rtlCol="0">
            <a:spAutoFit/>
          </a:bodyPr>
          <a:lstStyle/>
          <a:p>
            <a:pPr algn="ctr" defTabSz="860879">
              <a:lnSpc>
                <a:spcPct val="90000"/>
              </a:lnSpc>
              <a:spcAft>
                <a:spcPts val="553"/>
              </a:spcAft>
              <a:defRPr/>
            </a:pPr>
            <a:r>
              <a:rPr lang="en-US" sz="980" kern="0" dirty="0">
                <a:solidFill>
                  <a:srgbClr val="737373"/>
                </a:solidFill>
                <a:latin typeface="Segoe UI Light"/>
              </a:rPr>
              <a:t>Source: </a:t>
            </a:r>
            <a:r>
              <a:rPr lang="en-GB" sz="980" kern="0" dirty="0">
                <a:solidFill>
                  <a:srgbClr val="737373"/>
                </a:solidFill>
                <a:latin typeface="Segoe UI Light"/>
              </a:rPr>
              <a:t>2018 Accelerate: State of DevOps: Strategies for a New Economy." N. </a:t>
            </a:r>
            <a:r>
              <a:rPr lang="en-GB" sz="980" kern="0" dirty="0" err="1">
                <a:solidFill>
                  <a:srgbClr val="737373"/>
                </a:solidFill>
                <a:latin typeface="Segoe UI Light"/>
              </a:rPr>
              <a:t>Forsgren</a:t>
            </a:r>
            <a:r>
              <a:rPr lang="en-GB" sz="980" kern="0" dirty="0">
                <a:solidFill>
                  <a:srgbClr val="737373"/>
                </a:solidFill>
                <a:latin typeface="Segoe UI Light"/>
              </a:rPr>
              <a:t>, J. Humble, G. Kim. DevOps Research and Assessment (DORA)</a:t>
            </a:r>
            <a:endParaRPr lang="en-US" sz="980" kern="0" dirty="0">
              <a:solidFill>
                <a:srgbClr val="737373"/>
              </a:solidFill>
              <a:latin typeface="Segoe UI Light"/>
            </a:endParaRPr>
          </a:p>
        </p:txBody>
      </p:sp>
    </p:spTree>
    <p:extLst>
      <p:ext uri="{BB962C8B-B14F-4D97-AF65-F5344CB8AC3E}">
        <p14:creationId xmlns:p14="http://schemas.microsoft.com/office/powerpoint/2010/main" val="358818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35" presetClass="path" presetSubtype="0" accel="50000" decel="50000" fill="hold" grpId="1" nodeType="withEffect">
                                  <p:stCondLst>
                                    <p:cond delay="250"/>
                                  </p:stCondLst>
                                  <p:childTnLst>
                                    <p:animMotion origin="layout" path="M -3.00996E-6 -2.64639E-6 L 0.0734 -2.64639E-6 " pathEditMode="relative" rAng="0" ptsTypes="AA">
                                      <p:cBhvr>
                                        <p:cTn id="19" dur="500" spd="-100000" fill="hold"/>
                                        <p:tgtEl>
                                          <p:spTgt spid="59"/>
                                        </p:tgtEl>
                                        <p:attrNameLst>
                                          <p:attrName>ppt_x</p:attrName>
                                          <p:attrName>ppt_y</p:attrName>
                                        </p:attrNameLst>
                                      </p:cBhvr>
                                      <p:rCtr x="3664" y="0"/>
                                    </p:animMotion>
                                  </p:childTnLst>
                                </p:cTn>
                              </p:par>
                              <p:par>
                                <p:cTn id="20" presetID="10" presetClass="entr" presetSubtype="0" fill="hold" grpId="0" nodeType="withEffect">
                                  <p:stCondLst>
                                    <p:cond delay="25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35" presetClass="path" presetSubtype="0" accel="50000" decel="50000" fill="hold" grpId="1" nodeType="withEffect">
                                  <p:stCondLst>
                                    <p:cond delay="250"/>
                                  </p:stCondLst>
                                  <p:childTnLst>
                                    <p:animMotion origin="layout" path="M 3.82946E-6 -2.64639E-6 L -0.06076 -2.64639E-6 " pathEditMode="relative" rAng="0" ptsTypes="AA">
                                      <p:cBhvr>
                                        <p:cTn id="24" dur="500" spd="-100000" fill="hold"/>
                                        <p:tgtEl>
                                          <p:spTgt spid="57"/>
                                        </p:tgtEl>
                                        <p:attrNameLst>
                                          <p:attrName>ppt_x</p:attrName>
                                          <p:attrName>ppt_y</p:attrName>
                                        </p:attrNameLst>
                                      </p:cBhvr>
                                      <p:rCtr x="-30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9" grpId="0"/>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a:t>
              </a:r>
              <a:r>
                <a:rPr lang="en-US" sz="2745" b="1" dirty="0">
                  <a:solidFill>
                    <a:srgbClr val="FF0000"/>
                  </a:solidFill>
                  <a:latin typeface="Segoe UI"/>
                </a:rPr>
                <a:t>value</a:t>
              </a:r>
              <a:r>
                <a:rPr lang="en-US" sz="2745" dirty="0">
                  <a:solidFill>
                    <a:srgbClr val="000000"/>
                  </a:solidFill>
                  <a:latin typeface="Segoe UI"/>
                </a:rPr>
                <a:t>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z="4400" spc="-98" dirty="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dirty="0">
                <a:solidFill>
                  <a:srgbClr val="0078D7"/>
                </a:solidFill>
                <a:latin typeface="Segoe UI Semibold"/>
              </a:rPr>
              <a:t>Continuous integration (CI)</a:t>
            </a:r>
          </a:p>
          <a:p>
            <a:pPr algn="ctr" defTabSz="914192">
              <a:spcAft>
                <a:spcPts val="686"/>
              </a:spcAft>
              <a:defRPr/>
            </a:pPr>
            <a:endParaRPr lang="en-US" sz="1371" dirty="0">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When you use Azure </a:t>
            </a:r>
            <a:r>
              <a:rPr lang="en-US" sz="1371" b="0" dirty="0" err="1">
                <a:solidFill>
                  <a:srgbClr val="000000"/>
                </a:solidFill>
                <a:latin typeface="Segoe UI"/>
              </a:rPr>
              <a:t>Pipeliens</a:t>
            </a:r>
            <a:r>
              <a:rPr lang="en-US" sz="1371" b="0" dirty="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000675-0d76-4608-8f2f-86f021118843&quot;,&quot;TimeStamp&quot;:&quot;2018-08-10T09:19:06.511620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6724-c5c1-4f33-9c81-e5ec7ae5ecb1&quot;,&quot;TimeStamp&quot;:&quot;2018-08-10T09:19:06.5256561-05:0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369F759-636E-49EB-B02F-D222903ACD66}"/>
    </a:ext>
  </a:extLst>
</a:theme>
</file>

<file path=ppt/theme/theme10.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A00E9C-F6DF-42EC-A4D7-830C4EEE9413}"/>
    </a:ext>
  </a:ext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9AD76669-83AF-400A-967D-D197D41CE039}"/>
    </a:ext>
  </a:extLst>
</a:theme>
</file>

<file path=ppt/theme/theme4.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A1E7433-21C0-4D89-A2FA-6D6F4BF4A106}"/>
    </a:ext>
  </a:extLst>
</a:theme>
</file>

<file path=ppt/theme/theme5.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FE600EA-2473-408D-9872-81CE6375D587}"/>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B28CF2-D12D-4284-A559-A0232B0239C0}"/>
    </a:ext>
  </a:extLst>
</a:theme>
</file>

<file path=ppt/theme/theme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BFE318B-E47A-40A6-9D03-993DD4AA362C}"/>
    </a:ext>
  </a:extLst>
</a:theme>
</file>

<file path=ppt/theme/theme8.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15B1AA54-5473-48AA-8CD1-15045A8FB881}"/>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81E4CAF980C24BA7B8B3D3A6778F43" ma:contentTypeVersion="4" ma:contentTypeDescription="Create a new document." ma:contentTypeScope="" ma:versionID="d574a4081ad89b361f6d847ffe81f00d">
  <xsd:schema xmlns:xsd="http://www.w3.org/2001/XMLSchema" xmlns:xs="http://www.w3.org/2001/XMLSchema" xmlns:p="http://schemas.microsoft.com/office/2006/metadata/properties" xmlns:ns2="ff8c65ce-69d1-46eb-849c-d3e0ac4e55d7" targetNamespace="http://schemas.microsoft.com/office/2006/metadata/properties" ma:root="true" ma:fieldsID="0fa04c1fa6cc8e18c9938e23bd6f9b26" ns2:_="">
    <xsd:import namespace="ff8c65ce-69d1-46eb-849c-d3e0ac4e55d7"/>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c65ce-69d1-46eb-849c-d3e0ac4e5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466074-FD52-4101-869B-5CDD4D610F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c65ce-69d1-46eb-849c-d3e0ac4e55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286</TotalTime>
  <Words>2694</Words>
  <Application>Microsoft Office PowerPoint</Application>
  <PresentationFormat>Widescreen</PresentationFormat>
  <Paragraphs>351</Paragraphs>
  <Slides>37</Slides>
  <Notes>31</Notes>
  <HiddenSlides>0</HiddenSlides>
  <MMClips>0</MMClips>
  <ScaleCrop>false</ScaleCrop>
  <HeadingPairs>
    <vt:vector size="6" baseType="variant">
      <vt:variant>
        <vt:lpstr>Fonts Used</vt:lpstr>
      </vt:variant>
      <vt:variant>
        <vt:i4>12</vt:i4>
      </vt:variant>
      <vt:variant>
        <vt:lpstr>Theme</vt:lpstr>
      </vt:variant>
      <vt:variant>
        <vt:i4>14</vt:i4>
      </vt:variant>
      <vt:variant>
        <vt:lpstr>Slide Titles</vt:lpstr>
      </vt:variant>
      <vt:variant>
        <vt:i4>37</vt:i4>
      </vt:variant>
    </vt:vector>
  </HeadingPairs>
  <TitlesOfParts>
    <vt:vector size="63" baseType="lpstr">
      <vt:lpstr>Arial</vt:lpstr>
      <vt:lpstr>Calibri</vt:lpstr>
      <vt:lpstr>Calibri Light</vt:lpstr>
      <vt:lpstr>Consolas</vt:lpstr>
      <vt:lpstr>Rockwell Extra Bold</vt:lpstr>
      <vt:lpstr>Segoe Pro Light</vt:lpstr>
      <vt:lpstr>Segoe UI</vt:lpstr>
      <vt:lpstr>Segoe UI Light</vt:lpstr>
      <vt:lpstr>Segoe UI Semibold</vt:lpstr>
      <vt:lpstr>Segoe UI Semilight</vt:lpstr>
      <vt:lpstr>Symbol</vt:lpstr>
      <vt:lpstr>Wingdings</vt:lpstr>
      <vt:lpstr>5-50201_Microsoft_Ready_Template</vt:lpstr>
      <vt:lpstr>Connect_2016_Template_Light</vt:lpstr>
      <vt:lpstr>1_5-50113_Microsoft_Ready_Light_Template</vt:lpstr>
      <vt:lpstr>1_Template (March 2016)</vt:lpstr>
      <vt:lpstr>1_5-50201_Microsoft_Ready_Template</vt:lpstr>
      <vt:lpstr>Template (March 2016)</vt:lpstr>
      <vt:lpstr>2_5-50113_Microsoft_Ready_Light_Template</vt:lpstr>
      <vt:lpstr>3_5-50113_Microsoft_Ready_Light_Template</vt:lpstr>
      <vt:lpstr>WHITE TEMPLATE</vt:lpstr>
      <vt:lpstr>1_WHITE TEMPLATE</vt:lpstr>
      <vt:lpstr>Azure PPT Template - 2018</vt:lpstr>
      <vt:lpstr>1_Azure PPT Template - 2018</vt:lpstr>
      <vt:lpstr>Office Theme</vt:lpstr>
      <vt:lpstr>1_Office Theme</vt:lpstr>
      <vt:lpstr>Azure DevOps</vt:lpstr>
      <vt:lpstr>PowerPoint Presentation</vt:lpstr>
      <vt:lpstr>Today’s Agenda (all times Eastern)</vt:lpstr>
      <vt:lpstr>PowerPoint Presentation</vt:lpstr>
      <vt:lpstr>What is DevOps?</vt:lpstr>
      <vt:lpstr>Common software delivery challenges</vt:lpstr>
      <vt:lpstr>High performance DevOps companies achieve…</vt:lpstr>
      <vt:lpstr>What is DevOps?</vt:lpstr>
      <vt:lpstr>What technologies do I need to support DevOps?</vt:lpstr>
      <vt:lpstr>If It Hurts, Do It More Often</vt:lpstr>
      <vt:lpstr>PowerPoint Presentation</vt:lpstr>
      <vt:lpstr>The Microsoft Cloud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#1 developer community on the planet</vt:lpstr>
      <vt:lpstr>Home to the most important and popular open source projects  on the planet </vt:lpstr>
      <vt:lpstr>Azure DevOps Integrated with GitHub</vt:lpstr>
      <vt:lpstr>Azure Pipelines</vt:lpstr>
      <vt:lpstr>PowerPoint Presentation</vt:lpstr>
      <vt:lpstr>Azure DevOps: Choose what you love</vt:lpstr>
      <vt:lpstr>Tech use case details  &amp; architecture</vt:lpstr>
      <vt:lpstr>CI/CD for Containers</vt:lpstr>
      <vt:lpstr>CI/CD for Azure Virtual Machines</vt:lpstr>
      <vt:lpstr>CI/CD for Azure Web Apps</vt:lpstr>
      <vt:lpstr>Demo</vt:lpstr>
      <vt:lpstr>DevOps at Microsoft</vt:lpstr>
      <vt:lpstr>Resources</vt:lpstr>
      <vt:lpstr>Learning path for Azure DevOps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powered DevOps for any team</dc:title>
  <dc:subject/>
  <dc:creator>&lt;Speaker Name&gt;</dc:creator>
  <cp:keywords>Microsoft Ready</cp:keywords>
  <dc:description/>
  <cp:lastModifiedBy>Shawn Weisfeld</cp:lastModifiedBy>
  <cp:revision>14</cp:revision>
  <dcterms:created xsi:type="dcterms:W3CDTF">1601-01-01T00:00:00Z</dcterms:created>
  <dcterms:modified xsi:type="dcterms:W3CDTF">2020-01-09T14:17:32Z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0x0101009981E4CAF980C24BA7B8B3D3A6778F43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Order">
    <vt:r8>1494600</vt:r8>
  </property>
  <property fmtid="{D5CDD505-2E9C-101B-9397-08002B2CF9AE}" pid="24" name="xd_Signature">
    <vt:bool>false</vt:bool>
  </property>
  <property fmtid="{D5CDD505-2E9C-101B-9397-08002B2CF9AE}" pid="25" name="xd_ProgID">
    <vt:lpwstr/>
  </property>
  <property fmtid="{D5CDD505-2E9C-101B-9397-08002B2CF9AE}" pid="26" name="ComplianceAssetId">
    <vt:lpwstr/>
  </property>
  <property fmtid="{D5CDD505-2E9C-101B-9397-08002B2CF9AE}" pid="27" name="TemplateUrl">
    <vt:lpwstr/>
  </property>
</Properties>
</file>